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256" r:id="rId2"/>
    <p:sldId id="258" r:id="rId3"/>
    <p:sldId id="259" r:id="rId4"/>
    <p:sldId id="285" r:id="rId5"/>
    <p:sldId id="260" r:id="rId6"/>
    <p:sldId id="261" r:id="rId7"/>
    <p:sldId id="262" r:id="rId8"/>
    <p:sldId id="263" r:id="rId9"/>
    <p:sldId id="264" r:id="rId10"/>
    <p:sldId id="265" r:id="rId11"/>
    <p:sldId id="287" r:id="rId12"/>
    <p:sldId id="267" r:id="rId13"/>
    <p:sldId id="268" r:id="rId14"/>
    <p:sldId id="269" r:id="rId15"/>
    <p:sldId id="274" r:id="rId16"/>
    <p:sldId id="275" r:id="rId17"/>
    <p:sldId id="276" r:id="rId18"/>
    <p:sldId id="277" r:id="rId19"/>
    <p:sldId id="278" r:id="rId20"/>
    <p:sldId id="279" r:id="rId21"/>
    <p:sldId id="280" r:id="rId22"/>
    <p:sldId id="281" r:id="rId23"/>
    <p:sldId id="282" r:id="rId24"/>
    <p:sldId id="286" r:id="rId25"/>
    <p:sldId id="283" r:id="rId26"/>
    <p:sldId id="284" r:id="rId27"/>
  </p:sldIdLst>
  <p:sldSz cx="18288000" cy="10287000"/>
  <p:notesSz cx="6858000" cy="9144000"/>
  <p:embeddedFontLst>
    <p:embeddedFont>
      <p:font typeface="Inter Bold" panose="020B0604020202020204" charset="0"/>
      <p:regular r:id="rId29"/>
    </p:embeddedFont>
    <p:embeddedFont>
      <p:font typeface="Open Sans 1 Medium" panose="020B0604020202020204" charset="0"/>
      <p:regular r:id="rId30"/>
    </p:embeddedFont>
    <p:embeddedFont>
      <p:font typeface="Times New Roman Bold" panose="02020803070505020304" pitchFamily="18" charset="0"/>
      <p:regular r:id="rId31"/>
      <p:bold r:id="rId32"/>
    </p:embeddedFont>
    <p:embeddedFont>
      <p:font typeface="TT Rounds Condensed Bold" panose="020B0604020202020204" charset="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72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0" d="100"/>
          <a:sy n="50" d="100"/>
        </p:scale>
        <p:origin x="228"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3.png>
</file>

<file path=ppt/media/image4.jpg>
</file>

<file path=ppt/media/image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AE531-9B7C-4C57-B4F7-6835975FF36F}" type="datetimeFigureOut">
              <a:rPr lang="en-IN" smtClean="0"/>
              <a:t>26-04-2024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86B1AE-D225-4FFF-A1B8-BADD1B350A81}" type="slidenum">
              <a:rPr lang="en-IN" smtClean="0"/>
              <a:t>‹#›</a:t>
            </a:fld>
            <a:endParaRPr lang="en-IN"/>
          </a:p>
        </p:txBody>
      </p:sp>
    </p:spTree>
    <p:extLst>
      <p:ext uri="{BB962C8B-B14F-4D97-AF65-F5344CB8AC3E}">
        <p14:creationId xmlns:p14="http://schemas.microsoft.com/office/powerpoint/2010/main" val="40339142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C86B1AE-D225-4FFF-A1B8-BADD1B350A81}" type="slidenum">
              <a:rPr lang="en-IN" smtClean="0"/>
              <a:t>2</a:t>
            </a:fld>
            <a:endParaRPr lang="en-IN"/>
          </a:p>
        </p:txBody>
      </p:sp>
    </p:spTree>
    <p:extLst>
      <p:ext uri="{BB962C8B-B14F-4D97-AF65-F5344CB8AC3E}">
        <p14:creationId xmlns:p14="http://schemas.microsoft.com/office/powerpoint/2010/main" val="4160515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C86B1AE-D225-4FFF-A1B8-BADD1B350A81}" type="slidenum">
              <a:rPr lang="en-IN" smtClean="0"/>
              <a:t>14</a:t>
            </a:fld>
            <a:endParaRPr lang="en-IN"/>
          </a:p>
        </p:txBody>
      </p:sp>
    </p:spTree>
    <p:extLst>
      <p:ext uri="{BB962C8B-B14F-4D97-AF65-F5344CB8AC3E}">
        <p14:creationId xmlns:p14="http://schemas.microsoft.com/office/powerpoint/2010/main" val="1797603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C86B1AE-D225-4FFF-A1B8-BADD1B350A81}" type="slidenum">
              <a:rPr lang="en-IN" smtClean="0"/>
              <a:t>22</a:t>
            </a:fld>
            <a:endParaRPr lang="en-IN"/>
          </a:p>
        </p:txBody>
      </p:sp>
    </p:spTree>
    <p:extLst>
      <p:ext uri="{BB962C8B-B14F-4D97-AF65-F5344CB8AC3E}">
        <p14:creationId xmlns:p14="http://schemas.microsoft.com/office/powerpoint/2010/main" val="17754821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hyperlink" Target="https://www.kaggle.com/datasets/vikasukani/parkinsons-disease-data-set"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s://www.parkinson.org/Understanding-Parkinsons/What-is-Parkinsons" TargetMode="External"/><Relationship Id="rId2" Type="http://schemas.openxmlformats.org/officeDocument/2006/relationships/hyperlink" Target="https://www.scopus.com/record/display.uri?eid=2-s2.0-85119293214&amp;origin=inward&amp;txGid=e2f265f8805d8d7ef53363214c2c7197" TargetMode="External"/><Relationship Id="rId1" Type="http://schemas.openxmlformats.org/officeDocument/2006/relationships/slideLayout" Target="../slideLayouts/slideLayout7.xml"/><Relationship Id="rId5" Type="http://schemas.openxmlformats.org/officeDocument/2006/relationships/hyperlink" Target="Review-1.pdf" TargetMode="External"/><Relationship Id="rId4" Type="http://schemas.openxmlformats.org/officeDocument/2006/relationships/hyperlink" Target="https://ieeexplore.ieee.org/document/8615607"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454536" y="-363433"/>
            <a:ext cx="2475375" cy="2483973"/>
            <a:chOff x="0" y="0"/>
            <a:chExt cx="812800" cy="815623"/>
          </a:xfrm>
        </p:grpSpPr>
        <p:sp>
          <p:nvSpPr>
            <p:cNvPr id="3" name="Freeform 3"/>
            <p:cNvSpPr/>
            <p:nvPr/>
          </p:nvSpPr>
          <p:spPr>
            <a:xfrm>
              <a:off x="0" y="0"/>
              <a:ext cx="812800" cy="815623"/>
            </a:xfrm>
            <a:custGeom>
              <a:avLst/>
              <a:gdLst/>
              <a:ahLst/>
              <a:cxnLst/>
              <a:rect l="l" t="t" r="r" b="b"/>
              <a:pathLst>
                <a:path w="812800" h="815623">
                  <a:moveTo>
                    <a:pt x="406400" y="0"/>
                  </a:moveTo>
                  <a:cubicBezTo>
                    <a:pt x="181951" y="0"/>
                    <a:pt x="0" y="182584"/>
                    <a:pt x="0" y="407812"/>
                  </a:cubicBezTo>
                  <a:cubicBezTo>
                    <a:pt x="0" y="633040"/>
                    <a:pt x="181951" y="815623"/>
                    <a:pt x="406400" y="815623"/>
                  </a:cubicBezTo>
                  <a:cubicBezTo>
                    <a:pt x="630849" y="815623"/>
                    <a:pt x="812800" y="633040"/>
                    <a:pt x="812800" y="407812"/>
                  </a:cubicBezTo>
                  <a:cubicBezTo>
                    <a:pt x="812800" y="182584"/>
                    <a:pt x="630849" y="0"/>
                    <a:pt x="406400" y="0"/>
                  </a:cubicBezTo>
                  <a:close/>
                </a:path>
              </a:pathLst>
            </a:custGeom>
            <a:solidFill>
              <a:srgbClr val="EAE4D2"/>
            </a:solidFill>
          </p:spPr>
        </p:sp>
        <p:sp>
          <p:nvSpPr>
            <p:cNvPr id="4" name="TextBox 4"/>
            <p:cNvSpPr txBox="1"/>
            <p:nvPr/>
          </p:nvSpPr>
          <p:spPr>
            <a:xfrm>
              <a:off x="76200" y="28840"/>
              <a:ext cx="660400" cy="710319"/>
            </a:xfrm>
            <a:prstGeom prst="rect">
              <a:avLst/>
            </a:prstGeom>
          </p:spPr>
          <p:txBody>
            <a:bodyPr lIns="50800" tIns="50800" rIns="50800" bIns="50800" rtlCol="0" anchor="ctr"/>
            <a:lstStyle/>
            <a:p>
              <a:pPr algn="ctr">
                <a:lnSpc>
                  <a:spcPts val="2479"/>
                </a:lnSpc>
              </a:pPr>
              <a:endParaRPr/>
            </a:p>
          </p:txBody>
        </p:sp>
      </p:grpSp>
      <p:sp>
        <p:nvSpPr>
          <p:cNvPr id="8" name="TextBox 8"/>
          <p:cNvSpPr txBox="1"/>
          <p:nvPr/>
        </p:nvSpPr>
        <p:spPr>
          <a:xfrm>
            <a:off x="1173837" y="6683078"/>
            <a:ext cx="4076700" cy="2667397"/>
          </a:xfrm>
          <a:prstGeom prst="rect">
            <a:avLst/>
          </a:prstGeom>
        </p:spPr>
        <p:txBody>
          <a:bodyPr wrap="square" lIns="0" tIns="0" rIns="0" bIns="0" rtlCol="0" anchor="t">
            <a:spAutoFit/>
          </a:bodyPr>
          <a:lstStyle/>
          <a:p>
            <a:pPr algn="l">
              <a:lnSpc>
                <a:spcPts val="3723"/>
              </a:lnSpc>
            </a:pPr>
            <a:r>
              <a:rPr lang="en-US" sz="3200" dirty="0">
                <a:solidFill>
                  <a:srgbClr val="000000"/>
                </a:solidFill>
                <a:latin typeface="Times New Roman Bold"/>
              </a:rPr>
              <a:t>Under the guidance of:</a:t>
            </a:r>
          </a:p>
          <a:p>
            <a:pPr algn="l">
              <a:lnSpc>
                <a:spcPts val="1551"/>
              </a:lnSpc>
            </a:pPr>
            <a:endParaRPr lang="en-US" sz="3102" dirty="0">
              <a:solidFill>
                <a:srgbClr val="000000"/>
              </a:solidFill>
              <a:latin typeface="Times New Roman Bold"/>
            </a:endParaRPr>
          </a:p>
          <a:p>
            <a:pPr algn="l"/>
            <a:r>
              <a:rPr lang="en-US" sz="3200" dirty="0">
                <a:solidFill>
                  <a:srgbClr val="000000"/>
                </a:solidFill>
                <a:latin typeface="Times New Roman"/>
              </a:rPr>
              <a:t>Mr. D. S. Srinivas </a:t>
            </a:r>
          </a:p>
          <a:p>
            <a:pPr algn="l"/>
            <a:r>
              <a:rPr lang="en-US" sz="3200" dirty="0">
                <a:solidFill>
                  <a:srgbClr val="000000"/>
                </a:solidFill>
                <a:latin typeface="Times New Roman"/>
              </a:rPr>
              <a:t>Assistant Professor</a:t>
            </a:r>
          </a:p>
          <a:p>
            <a:pPr algn="l"/>
            <a:r>
              <a:rPr lang="en-US" sz="3200" dirty="0">
                <a:solidFill>
                  <a:srgbClr val="000000"/>
                </a:solidFill>
                <a:latin typeface="Times New Roman"/>
              </a:rPr>
              <a:t>Department of IT</a:t>
            </a:r>
          </a:p>
          <a:p>
            <a:pPr algn="l">
              <a:lnSpc>
                <a:spcPts val="3723"/>
              </a:lnSpc>
            </a:pPr>
            <a:endParaRPr lang="en-US" sz="3102" dirty="0">
              <a:solidFill>
                <a:srgbClr val="000000"/>
              </a:solidFill>
              <a:latin typeface="Times New Roman"/>
            </a:endParaRPr>
          </a:p>
        </p:txBody>
      </p:sp>
      <p:sp>
        <p:nvSpPr>
          <p:cNvPr id="9" name="TextBox 9"/>
          <p:cNvSpPr txBox="1"/>
          <p:nvPr/>
        </p:nvSpPr>
        <p:spPr>
          <a:xfrm>
            <a:off x="11125200" y="6931757"/>
            <a:ext cx="6326124" cy="1906227"/>
          </a:xfrm>
          <a:prstGeom prst="rect">
            <a:avLst/>
          </a:prstGeom>
        </p:spPr>
        <p:txBody>
          <a:bodyPr wrap="square" lIns="0" tIns="0" rIns="0" bIns="0" rtlCol="0" anchor="t">
            <a:spAutoFit/>
          </a:bodyPr>
          <a:lstStyle/>
          <a:p>
            <a:pPr algn="just"/>
            <a:endParaRPr lang="en-US" sz="2787" spc="25" dirty="0">
              <a:solidFill>
                <a:srgbClr val="000000"/>
              </a:solidFill>
              <a:latin typeface="Times New Roman" panose="02020603050405020304" pitchFamily="18" charset="0"/>
              <a:cs typeface="Times New Roman" panose="02020603050405020304" pitchFamily="18" charset="0"/>
            </a:endParaRPr>
          </a:p>
          <a:p>
            <a:pPr algn="just"/>
            <a:r>
              <a:rPr lang="en-US" sz="3200" spc="25" dirty="0">
                <a:solidFill>
                  <a:srgbClr val="000000"/>
                </a:solidFill>
                <a:latin typeface="Times New Roman" panose="02020603050405020304" pitchFamily="18" charset="0"/>
                <a:cs typeface="Times New Roman" panose="02020603050405020304" pitchFamily="18" charset="0"/>
              </a:rPr>
              <a:t>20HP1A1201  :  A. Akhila</a:t>
            </a:r>
          </a:p>
          <a:p>
            <a:pPr algn="just"/>
            <a:r>
              <a:rPr lang="en-US" sz="3200" spc="25" dirty="0">
                <a:solidFill>
                  <a:srgbClr val="000000"/>
                </a:solidFill>
                <a:latin typeface="Times New Roman" panose="02020603050405020304" pitchFamily="18" charset="0"/>
                <a:cs typeface="Times New Roman" panose="02020603050405020304" pitchFamily="18" charset="0"/>
              </a:rPr>
              <a:t>20HP1A1216  :  B. Madhuri</a:t>
            </a:r>
          </a:p>
          <a:p>
            <a:pPr algn="just"/>
            <a:r>
              <a:rPr lang="en-US" sz="3200" spc="26" dirty="0">
                <a:solidFill>
                  <a:srgbClr val="000000"/>
                </a:solidFill>
                <a:latin typeface="Times New Roman" panose="02020603050405020304" pitchFamily="18" charset="0"/>
                <a:cs typeface="Times New Roman" panose="02020603050405020304" pitchFamily="18" charset="0"/>
              </a:rPr>
              <a:t>20HP1A1222  :  Sk. Rahamathunnisa</a:t>
            </a:r>
          </a:p>
        </p:txBody>
      </p:sp>
      <p:sp>
        <p:nvSpPr>
          <p:cNvPr id="10" name="TextBox 10"/>
          <p:cNvSpPr txBox="1"/>
          <p:nvPr/>
        </p:nvSpPr>
        <p:spPr>
          <a:xfrm>
            <a:off x="11125200" y="6683078"/>
            <a:ext cx="4737679" cy="542416"/>
          </a:xfrm>
          <a:prstGeom prst="rect">
            <a:avLst/>
          </a:prstGeom>
        </p:spPr>
        <p:txBody>
          <a:bodyPr lIns="0" tIns="0" rIns="0" bIns="0" rtlCol="0" anchor="t">
            <a:spAutoFit/>
          </a:bodyPr>
          <a:lstStyle/>
          <a:p>
            <a:pPr algn="l">
              <a:lnSpc>
                <a:spcPts val="4215"/>
              </a:lnSpc>
            </a:pPr>
            <a:r>
              <a:rPr lang="en-US" sz="3512" spc="32" dirty="0">
                <a:solidFill>
                  <a:srgbClr val="000000"/>
                </a:solidFill>
                <a:latin typeface="Times New Roman Bold" panose="02020803070505020304" pitchFamily="18" charset="0"/>
                <a:cs typeface="Times New Roman Bold" panose="02020803070505020304" pitchFamily="18" charset="0"/>
              </a:rPr>
              <a:t>Batch - 14</a:t>
            </a:r>
          </a:p>
        </p:txBody>
      </p:sp>
      <p:sp>
        <p:nvSpPr>
          <p:cNvPr id="11" name="TextBox 11"/>
          <p:cNvSpPr txBox="1"/>
          <p:nvPr/>
        </p:nvSpPr>
        <p:spPr>
          <a:xfrm>
            <a:off x="285292" y="3920116"/>
            <a:ext cx="17612924" cy="557845"/>
          </a:xfrm>
          <a:prstGeom prst="rect">
            <a:avLst/>
          </a:prstGeom>
        </p:spPr>
        <p:txBody>
          <a:bodyPr lIns="0" tIns="0" rIns="0" bIns="0" rtlCol="0" anchor="t">
            <a:spAutoFit/>
          </a:bodyPr>
          <a:lstStyle/>
          <a:p>
            <a:pPr algn="ctr">
              <a:lnSpc>
                <a:spcPts val="4193"/>
              </a:lnSpc>
            </a:pPr>
            <a:r>
              <a:rPr lang="en-US" sz="4000" dirty="0">
                <a:solidFill>
                  <a:srgbClr val="17726D"/>
                </a:solidFill>
                <a:latin typeface="Times New Roman Bold" panose="02020803070505020304" pitchFamily="18" charset="0"/>
                <a:cs typeface="Times New Roman Bold" panose="02020803070505020304" pitchFamily="18" charset="0"/>
              </a:rPr>
              <a:t>Early detection of Parkinson’s Disease using Random Forest Algorithm</a:t>
            </a:r>
          </a:p>
        </p:txBody>
      </p:sp>
      <p:sp>
        <p:nvSpPr>
          <p:cNvPr id="12" name="TextBox 12"/>
          <p:cNvSpPr txBox="1"/>
          <p:nvPr/>
        </p:nvSpPr>
        <p:spPr>
          <a:xfrm>
            <a:off x="3709240" y="2082026"/>
            <a:ext cx="10765028" cy="942566"/>
          </a:xfrm>
          <a:prstGeom prst="rect">
            <a:avLst/>
          </a:prstGeom>
        </p:spPr>
        <p:txBody>
          <a:bodyPr wrap="square" lIns="0" tIns="0" rIns="0" bIns="0" rtlCol="0" anchor="t">
            <a:spAutoFit/>
          </a:bodyPr>
          <a:lstStyle/>
          <a:p>
            <a:pPr algn="ctr">
              <a:lnSpc>
                <a:spcPts val="8346"/>
              </a:lnSpc>
            </a:pPr>
            <a:r>
              <a:rPr lang="en-US" sz="4800" b="1" dirty="0">
                <a:solidFill>
                  <a:srgbClr val="211D5A"/>
                </a:solidFill>
                <a:latin typeface="Times New Roman" panose="02020603050405020304" pitchFamily="18" charset="0"/>
                <a:cs typeface="Times New Roman" panose="02020603050405020304" pitchFamily="18" charset="0"/>
              </a:rPr>
              <a:t>Department of Information Technology</a:t>
            </a:r>
          </a:p>
        </p:txBody>
      </p:sp>
      <p:sp>
        <p:nvSpPr>
          <p:cNvPr id="17" name="Freeform 17"/>
          <p:cNvSpPr/>
          <p:nvPr/>
        </p:nvSpPr>
        <p:spPr>
          <a:xfrm>
            <a:off x="17192586" y="-2427329"/>
            <a:ext cx="64412" cy="5330065"/>
          </a:xfrm>
          <a:custGeom>
            <a:avLst/>
            <a:gdLst/>
            <a:ahLst/>
            <a:cxnLst/>
            <a:rect l="l" t="t" r="r" b="b"/>
            <a:pathLst>
              <a:path w="64412" h="5330065">
                <a:moveTo>
                  <a:pt x="0" y="0"/>
                </a:moveTo>
                <a:lnTo>
                  <a:pt x="64412" y="0"/>
                </a:lnTo>
                <a:lnTo>
                  <a:pt x="64412" y="5330065"/>
                </a:lnTo>
                <a:lnTo>
                  <a:pt x="0" y="5330065"/>
                </a:lnTo>
                <a:lnTo>
                  <a:pt x="0" y="0"/>
                </a:lnTo>
                <a:close/>
              </a:path>
            </a:pathLst>
          </a:custGeom>
          <a:blipFill>
            <a:blip r:embed="rId2"/>
            <a:stretch>
              <a:fillRect l="-100000"/>
            </a:stretch>
          </a:blipFill>
        </p:spPr>
      </p:sp>
      <p:sp>
        <p:nvSpPr>
          <p:cNvPr id="18" name="Freeform 18"/>
          <p:cNvSpPr/>
          <p:nvPr/>
        </p:nvSpPr>
        <p:spPr>
          <a:xfrm>
            <a:off x="17642493" y="-1917416"/>
            <a:ext cx="66675" cy="5330065"/>
          </a:xfrm>
          <a:custGeom>
            <a:avLst/>
            <a:gdLst/>
            <a:ahLst/>
            <a:cxnLst/>
            <a:rect l="l" t="t" r="r" b="b"/>
            <a:pathLst>
              <a:path w="66675" h="5330065">
                <a:moveTo>
                  <a:pt x="0" y="0"/>
                </a:moveTo>
                <a:lnTo>
                  <a:pt x="66675" y="0"/>
                </a:lnTo>
                <a:lnTo>
                  <a:pt x="66675" y="5330065"/>
                </a:lnTo>
                <a:lnTo>
                  <a:pt x="0" y="5330065"/>
                </a:lnTo>
                <a:lnTo>
                  <a:pt x="0" y="0"/>
                </a:lnTo>
                <a:close/>
              </a:path>
            </a:pathLst>
          </a:custGeom>
          <a:blipFill>
            <a:blip r:embed="rId2"/>
            <a:stretch>
              <a:fillRect l="-93210"/>
            </a:stretch>
          </a:blipFill>
        </p:spPr>
      </p:sp>
      <p:sp>
        <p:nvSpPr>
          <p:cNvPr id="19" name="Freeform 19"/>
          <p:cNvSpPr/>
          <p:nvPr/>
        </p:nvSpPr>
        <p:spPr>
          <a:xfrm>
            <a:off x="16807091" y="-2665033"/>
            <a:ext cx="64412" cy="5330065"/>
          </a:xfrm>
          <a:custGeom>
            <a:avLst/>
            <a:gdLst/>
            <a:ahLst/>
            <a:cxnLst/>
            <a:rect l="l" t="t" r="r" b="b"/>
            <a:pathLst>
              <a:path w="64412" h="5330065">
                <a:moveTo>
                  <a:pt x="0" y="0"/>
                </a:moveTo>
                <a:lnTo>
                  <a:pt x="64412" y="0"/>
                </a:lnTo>
                <a:lnTo>
                  <a:pt x="64412" y="5330065"/>
                </a:lnTo>
                <a:lnTo>
                  <a:pt x="0" y="5330065"/>
                </a:lnTo>
                <a:lnTo>
                  <a:pt x="0" y="0"/>
                </a:lnTo>
                <a:close/>
              </a:path>
            </a:pathLst>
          </a:custGeom>
          <a:blipFill>
            <a:blip r:embed="rId2"/>
            <a:stretch>
              <a:fillRect l="-100000"/>
            </a:stretch>
          </a:blipFill>
        </p:spPr>
      </p:sp>
      <p:pic>
        <p:nvPicPr>
          <p:cNvPr id="21" name="Picture 20">
            <a:extLst>
              <a:ext uri="{FF2B5EF4-FFF2-40B4-BE49-F238E27FC236}">
                <a16:creationId xmlns:a16="http://schemas.microsoft.com/office/drawing/2014/main" id="{165D90B0-1498-E74A-F9B2-774FF57942D9}"/>
              </a:ext>
            </a:extLst>
          </p:cNvPr>
          <p:cNvPicPr>
            <a:picLocks noChangeAspect="1"/>
          </p:cNvPicPr>
          <p:nvPr/>
        </p:nvPicPr>
        <p:blipFill>
          <a:blip r:embed="rId3"/>
          <a:stretch>
            <a:fillRect/>
          </a:stretch>
        </p:blipFill>
        <p:spPr>
          <a:xfrm>
            <a:off x="-6485" y="-28256"/>
            <a:ext cx="18294485" cy="1915926"/>
          </a:xfrm>
          <a:prstGeom prst="rect">
            <a:avLst/>
          </a:prstGeom>
        </p:spPr>
      </p:pic>
      <p:sp>
        <p:nvSpPr>
          <p:cNvPr id="23" name="TextBox 12">
            <a:extLst>
              <a:ext uri="{FF2B5EF4-FFF2-40B4-BE49-F238E27FC236}">
                <a16:creationId xmlns:a16="http://schemas.microsoft.com/office/drawing/2014/main" id="{DE4D48D4-F32A-7035-48D6-46985040622D}"/>
              </a:ext>
            </a:extLst>
          </p:cNvPr>
          <p:cNvSpPr txBox="1"/>
          <p:nvPr/>
        </p:nvSpPr>
        <p:spPr>
          <a:xfrm>
            <a:off x="3758243" y="4696262"/>
            <a:ext cx="10765028" cy="894476"/>
          </a:xfrm>
          <a:prstGeom prst="rect">
            <a:avLst/>
          </a:prstGeom>
        </p:spPr>
        <p:txBody>
          <a:bodyPr wrap="square" lIns="0" tIns="0" rIns="0" bIns="0" rtlCol="0" anchor="t">
            <a:spAutoFit/>
          </a:bodyPr>
          <a:lstStyle/>
          <a:p>
            <a:pPr algn="ctr">
              <a:lnSpc>
                <a:spcPts val="8346"/>
              </a:lnSpc>
            </a:pPr>
            <a:r>
              <a:rPr lang="en-US" sz="3200" dirty="0">
                <a:latin typeface="Times New Roman" panose="02020603050405020304" pitchFamily="18" charset="0"/>
                <a:cs typeface="Times New Roman" panose="02020603050405020304" pitchFamily="18" charset="0"/>
              </a:rPr>
              <a:t>Academic Year : 2023 - 24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6"/>
          <p:cNvSpPr txBox="1"/>
          <p:nvPr/>
        </p:nvSpPr>
        <p:spPr>
          <a:xfrm>
            <a:off x="10346568" y="926952"/>
            <a:ext cx="6648450" cy="1704975"/>
          </a:xfrm>
          <a:prstGeom prst="rect">
            <a:avLst/>
          </a:prstGeom>
        </p:spPr>
        <p:txBody>
          <a:bodyPr lIns="0" tIns="0" rIns="0" bIns="0" rtlCol="0" anchor="t">
            <a:spAutoFit/>
          </a:bodyPr>
          <a:lstStyle/>
          <a:p>
            <a:pPr marL="0" lvl="0" indent="0" algn="ctr">
              <a:lnSpc>
                <a:spcPts val="6600"/>
              </a:lnSpc>
            </a:pPr>
            <a:r>
              <a:rPr lang="en-US" sz="6600" b="1" dirty="0">
                <a:solidFill>
                  <a:srgbClr val="731F7D"/>
                </a:solidFill>
                <a:latin typeface="Times New Roman" panose="02020603050405020304" pitchFamily="18" charset="0"/>
                <a:cs typeface="Times New Roman" panose="02020603050405020304" pitchFamily="18" charset="0"/>
              </a:rPr>
              <a:t>Hardware requirements</a:t>
            </a:r>
          </a:p>
        </p:txBody>
      </p:sp>
      <p:sp>
        <p:nvSpPr>
          <p:cNvPr id="7" name="TextBox 7"/>
          <p:cNvSpPr txBox="1"/>
          <p:nvPr/>
        </p:nvSpPr>
        <p:spPr>
          <a:xfrm>
            <a:off x="442497" y="4052889"/>
            <a:ext cx="8343901" cy="2103909"/>
          </a:xfrm>
          <a:prstGeom prst="rect">
            <a:avLst/>
          </a:prstGeom>
        </p:spPr>
        <p:txBody>
          <a:bodyPr wrap="square" lIns="0" tIns="0" rIns="0" bIns="0" rtlCol="0" anchor="t">
            <a:spAutoFit/>
          </a:bodyPr>
          <a:lstStyle/>
          <a:p>
            <a:pPr marL="521305" lvl="1" indent="-260652" algn="just">
              <a:lnSpc>
                <a:spcPts val="4225"/>
              </a:lnSpc>
              <a:buFont typeface="Arial"/>
              <a:buChar char="•"/>
            </a:pPr>
            <a:r>
              <a:rPr lang="en-US" sz="2800" spc="21" dirty="0">
                <a:latin typeface="Times New Roman" panose="02020603050405020304" pitchFamily="18" charset="0"/>
                <a:cs typeface="Times New Roman" panose="02020603050405020304" pitchFamily="18" charset="0"/>
              </a:rPr>
              <a:t>IDE				:   Visual Studio Code</a:t>
            </a:r>
          </a:p>
          <a:p>
            <a:pPr marL="521305" lvl="1" indent="-260652" algn="just">
              <a:lnSpc>
                <a:spcPts val="4225"/>
              </a:lnSpc>
              <a:buFont typeface="Arial"/>
              <a:buChar char="•"/>
            </a:pPr>
            <a:r>
              <a:rPr lang="en-US" sz="2800" spc="21" dirty="0">
                <a:latin typeface="Times New Roman" panose="02020603050405020304" pitchFamily="18" charset="0"/>
                <a:cs typeface="Times New Roman" panose="02020603050405020304" pitchFamily="18" charset="0"/>
              </a:rPr>
              <a:t>Operating system		:   Windows 11</a:t>
            </a:r>
          </a:p>
          <a:p>
            <a:pPr marL="521305" lvl="1" indent="-260652" algn="just">
              <a:lnSpc>
                <a:spcPts val="4225"/>
              </a:lnSpc>
              <a:buFont typeface="Arial"/>
              <a:buChar char="•"/>
            </a:pPr>
            <a:r>
              <a:rPr lang="en-US" sz="2800" spc="21" dirty="0">
                <a:latin typeface="Times New Roman" panose="02020603050405020304" pitchFamily="18" charset="0"/>
                <a:cs typeface="Times New Roman" panose="02020603050405020304" pitchFamily="18" charset="0"/>
              </a:rPr>
              <a:t>Programming Language	:   Python 3</a:t>
            </a:r>
          </a:p>
          <a:p>
            <a:pPr marL="260653" lvl="1" algn="just">
              <a:lnSpc>
                <a:spcPts val="4225"/>
              </a:lnSpc>
            </a:pPr>
            <a:endParaRPr lang="en-US" sz="2800" spc="21" dirty="0">
              <a:latin typeface="Times New Roman" panose="02020603050405020304" pitchFamily="18" charset="0"/>
              <a:cs typeface="Times New Roman" panose="02020603050405020304" pitchFamily="18" charset="0"/>
            </a:endParaRPr>
          </a:p>
        </p:txBody>
      </p:sp>
      <p:sp>
        <p:nvSpPr>
          <p:cNvPr id="8" name="TextBox 8"/>
          <p:cNvSpPr txBox="1"/>
          <p:nvPr/>
        </p:nvSpPr>
        <p:spPr>
          <a:xfrm>
            <a:off x="11313369" y="4067460"/>
            <a:ext cx="7303918" cy="2103909"/>
          </a:xfrm>
          <a:prstGeom prst="rect">
            <a:avLst/>
          </a:prstGeom>
        </p:spPr>
        <p:txBody>
          <a:bodyPr lIns="0" tIns="0" rIns="0" bIns="0" rtlCol="0" anchor="t">
            <a:spAutoFit/>
          </a:bodyPr>
          <a:lstStyle/>
          <a:p>
            <a:pPr marL="521305" lvl="1" indent="-260652" algn="just">
              <a:lnSpc>
                <a:spcPts val="4225"/>
              </a:lnSpc>
              <a:buFont typeface="Arial"/>
              <a:buChar char="•"/>
            </a:pPr>
            <a:r>
              <a:rPr lang="en-US" sz="2800" spc="21" dirty="0">
                <a:solidFill>
                  <a:srgbClr val="231F20"/>
                </a:solidFill>
                <a:latin typeface="Times New Roman" panose="02020603050405020304" pitchFamily="18" charset="0"/>
                <a:cs typeface="Times New Roman" panose="02020603050405020304" pitchFamily="18" charset="0"/>
              </a:rPr>
              <a:t>Processor	:   Intel i5</a:t>
            </a:r>
          </a:p>
          <a:p>
            <a:pPr marL="521305" lvl="1" indent="-260652" algn="just">
              <a:lnSpc>
                <a:spcPts val="4225"/>
              </a:lnSpc>
              <a:buFont typeface="Arial"/>
              <a:buChar char="•"/>
            </a:pPr>
            <a:r>
              <a:rPr lang="en-US" sz="2800" spc="21" dirty="0">
                <a:solidFill>
                  <a:srgbClr val="231F20"/>
                </a:solidFill>
                <a:latin typeface="Times New Roman" panose="02020603050405020304" pitchFamily="18" charset="0"/>
                <a:cs typeface="Times New Roman" panose="02020603050405020304" pitchFamily="18" charset="0"/>
              </a:rPr>
              <a:t>RAM		:   8GB</a:t>
            </a:r>
          </a:p>
          <a:p>
            <a:pPr marL="521305" lvl="1" indent="-260652" algn="just">
              <a:lnSpc>
                <a:spcPts val="4225"/>
              </a:lnSpc>
              <a:buFont typeface="Arial"/>
              <a:buChar char="•"/>
            </a:pPr>
            <a:r>
              <a:rPr lang="en-US" sz="2800" spc="21" dirty="0">
                <a:solidFill>
                  <a:srgbClr val="231F20"/>
                </a:solidFill>
                <a:latin typeface="Times New Roman" panose="02020603050405020304" pitchFamily="18" charset="0"/>
                <a:cs typeface="Times New Roman" panose="02020603050405020304" pitchFamily="18" charset="0"/>
              </a:rPr>
              <a:t>Hard Disk	:   512GB</a:t>
            </a:r>
          </a:p>
          <a:p>
            <a:pPr algn="just">
              <a:lnSpc>
                <a:spcPts val="4225"/>
              </a:lnSpc>
            </a:pPr>
            <a:endParaRPr lang="en-US" sz="2800" spc="21" dirty="0">
              <a:solidFill>
                <a:srgbClr val="231F20"/>
              </a:solidFill>
              <a:latin typeface="Times New Roman" panose="02020603050405020304" pitchFamily="18" charset="0"/>
              <a:cs typeface="Times New Roman" panose="02020603050405020304" pitchFamily="18" charset="0"/>
            </a:endParaRPr>
          </a:p>
        </p:txBody>
      </p:sp>
      <p:grpSp>
        <p:nvGrpSpPr>
          <p:cNvPr id="9" name="Group 9"/>
          <p:cNvGrpSpPr/>
          <p:nvPr/>
        </p:nvGrpSpPr>
        <p:grpSpPr>
          <a:xfrm>
            <a:off x="6442746" y="7415106"/>
            <a:ext cx="5402508" cy="5402508"/>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44" name="Group 43">
            <a:extLst>
              <a:ext uri="{FF2B5EF4-FFF2-40B4-BE49-F238E27FC236}">
                <a16:creationId xmlns:a16="http://schemas.microsoft.com/office/drawing/2014/main" id="{F40AD07C-E6FA-871F-11F9-88D00C075108}"/>
              </a:ext>
            </a:extLst>
          </p:cNvPr>
          <p:cNvGrpSpPr/>
          <p:nvPr/>
        </p:nvGrpSpPr>
        <p:grpSpPr>
          <a:xfrm>
            <a:off x="-207779" y="9222999"/>
            <a:ext cx="19588163" cy="1406901"/>
            <a:chOff x="-207779" y="9222999"/>
            <a:chExt cx="19588163" cy="1406901"/>
          </a:xfrm>
        </p:grpSpPr>
        <p:sp>
          <p:nvSpPr>
            <p:cNvPr id="45" name="TextBox 77">
              <a:extLst>
                <a:ext uri="{FF2B5EF4-FFF2-40B4-BE49-F238E27FC236}">
                  <a16:creationId xmlns:a16="http://schemas.microsoft.com/office/drawing/2014/main" id="{1FC106C1-F65C-8B5C-0D18-B6708879F0F7}"/>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46" name="TextBox 78">
              <a:extLst>
                <a:ext uri="{FF2B5EF4-FFF2-40B4-BE49-F238E27FC236}">
                  <a16:creationId xmlns:a16="http://schemas.microsoft.com/office/drawing/2014/main" id="{D8234840-6F36-1730-4A37-2FD20E1B3BD9}"/>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47" name="TextBox 79">
              <a:extLst>
                <a:ext uri="{FF2B5EF4-FFF2-40B4-BE49-F238E27FC236}">
                  <a16:creationId xmlns:a16="http://schemas.microsoft.com/office/drawing/2014/main" id="{62915BB8-6CFC-8B45-5A14-C152E4A80381}"/>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48" name="Group 47">
              <a:extLst>
                <a:ext uri="{FF2B5EF4-FFF2-40B4-BE49-F238E27FC236}">
                  <a16:creationId xmlns:a16="http://schemas.microsoft.com/office/drawing/2014/main" id="{0255ABE5-4F94-E6FB-4025-DA28DFF2C677}"/>
                </a:ext>
              </a:extLst>
            </p:cNvPr>
            <p:cNvGrpSpPr/>
            <p:nvPr/>
          </p:nvGrpSpPr>
          <p:grpSpPr>
            <a:xfrm>
              <a:off x="-207779" y="9222999"/>
              <a:ext cx="19588163" cy="1406901"/>
              <a:chOff x="-207779" y="9054093"/>
              <a:chExt cx="19588163" cy="1406901"/>
            </a:xfrm>
          </p:grpSpPr>
          <p:sp>
            <p:nvSpPr>
              <p:cNvPr id="53" name="TextBox 4">
                <a:extLst>
                  <a:ext uri="{FF2B5EF4-FFF2-40B4-BE49-F238E27FC236}">
                    <a16:creationId xmlns:a16="http://schemas.microsoft.com/office/drawing/2014/main" id="{E733EB22-E40B-F5DE-66FE-4A2B8DDBD452}"/>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54" name="TextBox 10">
                <a:extLst>
                  <a:ext uri="{FF2B5EF4-FFF2-40B4-BE49-F238E27FC236}">
                    <a16:creationId xmlns:a16="http://schemas.microsoft.com/office/drawing/2014/main" id="{6C573262-C841-C2BE-A454-6140ADA315CF}"/>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55" name="TextBox 18">
                <a:extLst>
                  <a:ext uri="{FF2B5EF4-FFF2-40B4-BE49-F238E27FC236}">
                    <a16:creationId xmlns:a16="http://schemas.microsoft.com/office/drawing/2014/main" id="{AE385D8D-9354-7DDB-0B79-FFC473B5CD99}"/>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56" name="Trapezoid 55">
                <a:extLst>
                  <a:ext uri="{FF2B5EF4-FFF2-40B4-BE49-F238E27FC236}">
                    <a16:creationId xmlns:a16="http://schemas.microsoft.com/office/drawing/2014/main" id="{C0D73447-6CB5-CF72-C51E-6D104C75E7D7}"/>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7" name="Group 74">
                <a:extLst>
                  <a:ext uri="{FF2B5EF4-FFF2-40B4-BE49-F238E27FC236}">
                    <a16:creationId xmlns:a16="http://schemas.microsoft.com/office/drawing/2014/main" id="{FED63BB9-D5C8-E64A-E2D4-3B3C58FCC5C6}"/>
                  </a:ext>
                </a:extLst>
              </p:cNvPr>
              <p:cNvGrpSpPr/>
              <p:nvPr/>
            </p:nvGrpSpPr>
            <p:grpSpPr>
              <a:xfrm>
                <a:off x="16744949" y="9054093"/>
                <a:ext cx="1028700" cy="1316487"/>
                <a:chOff x="0" y="-47625"/>
                <a:chExt cx="270933" cy="346729"/>
              </a:xfrm>
            </p:grpSpPr>
            <p:sp>
              <p:nvSpPr>
                <p:cNvPr id="60" name="Freeform 75">
                  <a:extLst>
                    <a:ext uri="{FF2B5EF4-FFF2-40B4-BE49-F238E27FC236}">
                      <a16:creationId xmlns:a16="http://schemas.microsoft.com/office/drawing/2014/main" id="{5F47F901-4922-307F-D4FE-DDB9F56FF954}"/>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61" name="TextBox 76">
                  <a:extLst>
                    <a:ext uri="{FF2B5EF4-FFF2-40B4-BE49-F238E27FC236}">
                      <a16:creationId xmlns:a16="http://schemas.microsoft.com/office/drawing/2014/main" id="{98127133-AE16-9E11-804A-54B8E696275A}"/>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58" name="TextBox 77">
                <a:extLst>
                  <a:ext uri="{FF2B5EF4-FFF2-40B4-BE49-F238E27FC236}">
                    <a16:creationId xmlns:a16="http://schemas.microsoft.com/office/drawing/2014/main" id="{C409C7CF-53F8-215E-8D6D-6C9945DD8D66}"/>
                  </a:ext>
                </a:extLst>
              </p:cNvPr>
              <p:cNvSpPr txBox="1"/>
              <p:nvPr/>
            </p:nvSpPr>
            <p:spPr>
              <a:xfrm>
                <a:off x="17052689" y="9479455"/>
                <a:ext cx="413220"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9</a:t>
                </a:r>
              </a:p>
            </p:txBody>
          </p:sp>
          <p:sp>
            <p:nvSpPr>
              <p:cNvPr id="59" name="TextBox 79">
                <a:extLst>
                  <a:ext uri="{FF2B5EF4-FFF2-40B4-BE49-F238E27FC236}">
                    <a16:creationId xmlns:a16="http://schemas.microsoft.com/office/drawing/2014/main" id="{A3A68F4B-50CC-DBD6-269C-14C9C66625A4}"/>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49" name="TextBox 79">
              <a:extLst>
                <a:ext uri="{FF2B5EF4-FFF2-40B4-BE49-F238E27FC236}">
                  <a16:creationId xmlns:a16="http://schemas.microsoft.com/office/drawing/2014/main" id="{83D796E9-016C-0800-68B4-FD79DFDF8602}"/>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50" name="TextBox 79">
              <a:extLst>
                <a:ext uri="{FF2B5EF4-FFF2-40B4-BE49-F238E27FC236}">
                  <a16:creationId xmlns:a16="http://schemas.microsoft.com/office/drawing/2014/main" id="{0D84D1C9-1DDF-240C-5222-2E43A8493842}"/>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52" name="TextBox 79">
              <a:extLst>
                <a:ext uri="{FF2B5EF4-FFF2-40B4-BE49-F238E27FC236}">
                  <a16:creationId xmlns:a16="http://schemas.microsoft.com/office/drawing/2014/main" id="{F7EA6F37-1A69-4FD2-6D86-0C91D70FA923}"/>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62" name="TextBox 6">
            <a:extLst>
              <a:ext uri="{FF2B5EF4-FFF2-40B4-BE49-F238E27FC236}">
                <a16:creationId xmlns:a16="http://schemas.microsoft.com/office/drawing/2014/main" id="{4368CD2D-61C7-EB99-3DD2-F4A7A8742A77}"/>
              </a:ext>
            </a:extLst>
          </p:cNvPr>
          <p:cNvSpPr txBox="1"/>
          <p:nvPr/>
        </p:nvSpPr>
        <p:spPr>
          <a:xfrm>
            <a:off x="1292982" y="926952"/>
            <a:ext cx="6648450" cy="1704975"/>
          </a:xfrm>
          <a:prstGeom prst="rect">
            <a:avLst/>
          </a:prstGeom>
        </p:spPr>
        <p:txBody>
          <a:bodyPr lIns="0" tIns="0" rIns="0" bIns="0" rtlCol="0" anchor="t">
            <a:spAutoFit/>
          </a:bodyPr>
          <a:lstStyle/>
          <a:p>
            <a:pPr marL="0" lvl="0" indent="0" algn="ctr">
              <a:lnSpc>
                <a:spcPts val="6600"/>
              </a:lnSpc>
            </a:pPr>
            <a:r>
              <a:rPr lang="en-US" sz="6600" b="1" dirty="0">
                <a:solidFill>
                  <a:srgbClr val="731F7D"/>
                </a:solidFill>
                <a:latin typeface="Times New Roman" panose="02020603050405020304" pitchFamily="18" charset="0"/>
                <a:cs typeface="Times New Roman" panose="02020603050405020304" pitchFamily="18" charset="0"/>
              </a:rPr>
              <a:t>Software requirements</a:t>
            </a:r>
          </a:p>
        </p:txBody>
      </p:sp>
      <p:sp>
        <p:nvSpPr>
          <p:cNvPr id="63" name="Rectangle 62">
            <a:extLst>
              <a:ext uri="{FF2B5EF4-FFF2-40B4-BE49-F238E27FC236}">
                <a16:creationId xmlns:a16="http://schemas.microsoft.com/office/drawing/2014/main" id="{9E36B45E-0559-ECFC-11C5-58FAF2FB8C7D}"/>
              </a:ext>
            </a:extLst>
          </p:cNvPr>
          <p:cNvSpPr/>
          <p:nvPr/>
        </p:nvSpPr>
        <p:spPr>
          <a:xfrm>
            <a:off x="9318348" y="0"/>
            <a:ext cx="76200" cy="9557314"/>
          </a:xfrm>
          <a:prstGeom prst="rect">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79">
            <a:extLst>
              <a:ext uri="{FF2B5EF4-FFF2-40B4-BE49-F238E27FC236}">
                <a16:creationId xmlns:a16="http://schemas.microsoft.com/office/drawing/2014/main" id="{7C8C7B05-C799-3769-EF5A-8FA1E7C76CE1}"/>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AA30A58-6403-3A60-C271-2B40F16D2488}"/>
              </a:ext>
            </a:extLst>
          </p:cNvPr>
          <p:cNvGrpSpPr/>
          <p:nvPr/>
        </p:nvGrpSpPr>
        <p:grpSpPr>
          <a:xfrm>
            <a:off x="-207779" y="9313413"/>
            <a:ext cx="19588163" cy="1316487"/>
            <a:chOff x="-207779" y="9313413"/>
            <a:chExt cx="19588163" cy="1316487"/>
          </a:xfrm>
        </p:grpSpPr>
        <p:sp>
          <p:nvSpPr>
            <p:cNvPr id="3" name="TextBox 77">
              <a:extLst>
                <a:ext uri="{FF2B5EF4-FFF2-40B4-BE49-F238E27FC236}">
                  <a16:creationId xmlns:a16="http://schemas.microsoft.com/office/drawing/2014/main" id="{6A034E80-3956-C34E-F6D5-074522F92238}"/>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4" name="TextBox 78">
              <a:extLst>
                <a:ext uri="{FF2B5EF4-FFF2-40B4-BE49-F238E27FC236}">
                  <a16:creationId xmlns:a16="http://schemas.microsoft.com/office/drawing/2014/main" id="{4F0166EB-1C48-2B92-2F9A-0C671F6E30A8}"/>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5" name="TextBox 79">
              <a:extLst>
                <a:ext uri="{FF2B5EF4-FFF2-40B4-BE49-F238E27FC236}">
                  <a16:creationId xmlns:a16="http://schemas.microsoft.com/office/drawing/2014/main" id="{D8EFED5D-0077-AB7D-06C6-E96E4DC587B6}"/>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6" name="Group 5">
              <a:extLst>
                <a:ext uri="{FF2B5EF4-FFF2-40B4-BE49-F238E27FC236}">
                  <a16:creationId xmlns:a16="http://schemas.microsoft.com/office/drawing/2014/main" id="{40C1FF68-9C9E-A574-4833-C1567D435866}"/>
                </a:ext>
              </a:extLst>
            </p:cNvPr>
            <p:cNvGrpSpPr/>
            <p:nvPr/>
          </p:nvGrpSpPr>
          <p:grpSpPr>
            <a:xfrm>
              <a:off x="-207779" y="9313413"/>
              <a:ext cx="19588163" cy="1316487"/>
              <a:chOff x="-207779" y="9144507"/>
              <a:chExt cx="19588163" cy="1316487"/>
            </a:xfrm>
          </p:grpSpPr>
          <p:sp>
            <p:nvSpPr>
              <p:cNvPr id="11" name="TextBox 4">
                <a:extLst>
                  <a:ext uri="{FF2B5EF4-FFF2-40B4-BE49-F238E27FC236}">
                    <a16:creationId xmlns:a16="http://schemas.microsoft.com/office/drawing/2014/main" id="{CCC49C14-26D1-7195-1089-E94640FCDA37}"/>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12" name="TextBox 10">
                <a:extLst>
                  <a:ext uri="{FF2B5EF4-FFF2-40B4-BE49-F238E27FC236}">
                    <a16:creationId xmlns:a16="http://schemas.microsoft.com/office/drawing/2014/main" id="{6656F3C8-79DF-C1DD-E178-C8B79EF6D314}"/>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13" name="TextBox 18">
                <a:extLst>
                  <a:ext uri="{FF2B5EF4-FFF2-40B4-BE49-F238E27FC236}">
                    <a16:creationId xmlns:a16="http://schemas.microsoft.com/office/drawing/2014/main" id="{C793385A-10DC-513E-9C7E-94E04818A26B}"/>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14" name="Trapezoid 13">
                <a:extLst>
                  <a:ext uri="{FF2B5EF4-FFF2-40B4-BE49-F238E27FC236}">
                    <a16:creationId xmlns:a16="http://schemas.microsoft.com/office/drawing/2014/main" id="{A99E29FF-EE78-10E6-2148-28A649E762ED}"/>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74">
                <a:extLst>
                  <a:ext uri="{FF2B5EF4-FFF2-40B4-BE49-F238E27FC236}">
                    <a16:creationId xmlns:a16="http://schemas.microsoft.com/office/drawing/2014/main" id="{0A59D601-CE8A-790E-A27A-1CF061F19975}"/>
                  </a:ext>
                </a:extLst>
              </p:cNvPr>
              <p:cNvGrpSpPr/>
              <p:nvPr/>
            </p:nvGrpSpPr>
            <p:grpSpPr>
              <a:xfrm>
                <a:off x="16744949" y="9234919"/>
                <a:ext cx="1028700" cy="1135661"/>
                <a:chOff x="0" y="0"/>
                <a:chExt cx="270933" cy="299104"/>
              </a:xfrm>
            </p:grpSpPr>
            <p:sp>
              <p:nvSpPr>
                <p:cNvPr id="18" name="Freeform 75">
                  <a:extLst>
                    <a:ext uri="{FF2B5EF4-FFF2-40B4-BE49-F238E27FC236}">
                      <a16:creationId xmlns:a16="http://schemas.microsoft.com/office/drawing/2014/main" id="{FDB5BBCF-0731-31DB-F881-7B7A7545F68A}"/>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19" name="TextBox 76">
                  <a:extLst>
                    <a:ext uri="{FF2B5EF4-FFF2-40B4-BE49-F238E27FC236}">
                      <a16:creationId xmlns:a16="http://schemas.microsoft.com/office/drawing/2014/main" id="{3DBEEF1B-8EB2-6926-E8C0-117040106A53}"/>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16" name="TextBox 77">
                <a:extLst>
                  <a:ext uri="{FF2B5EF4-FFF2-40B4-BE49-F238E27FC236}">
                    <a16:creationId xmlns:a16="http://schemas.microsoft.com/office/drawing/2014/main" id="{83AFD630-1233-D14B-B61C-12A95DB8B781}"/>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10</a:t>
                </a:r>
              </a:p>
            </p:txBody>
          </p:sp>
          <p:sp>
            <p:nvSpPr>
              <p:cNvPr id="17" name="TextBox 79">
                <a:extLst>
                  <a:ext uri="{FF2B5EF4-FFF2-40B4-BE49-F238E27FC236}">
                    <a16:creationId xmlns:a16="http://schemas.microsoft.com/office/drawing/2014/main" id="{CEBB0C98-B9D2-4EB0-79BC-4DF051B50064}"/>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7" name="TextBox 79">
              <a:extLst>
                <a:ext uri="{FF2B5EF4-FFF2-40B4-BE49-F238E27FC236}">
                  <a16:creationId xmlns:a16="http://schemas.microsoft.com/office/drawing/2014/main" id="{6AFD46C3-A8E3-4F37-0819-4165EC0B65E0}"/>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8" name="TextBox 79">
              <a:extLst>
                <a:ext uri="{FF2B5EF4-FFF2-40B4-BE49-F238E27FC236}">
                  <a16:creationId xmlns:a16="http://schemas.microsoft.com/office/drawing/2014/main" id="{E692DB63-8336-44DA-385B-0BBE3357061D}"/>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10" name="TextBox 79">
              <a:extLst>
                <a:ext uri="{FF2B5EF4-FFF2-40B4-BE49-F238E27FC236}">
                  <a16:creationId xmlns:a16="http://schemas.microsoft.com/office/drawing/2014/main" id="{1C0465FB-3F68-45EF-F6E0-D0316942FEB9}"/>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20" name="TextBox 14">
            <a:extLst>
              <a:ext uri="{FF2B5EF4-FFF2-40B4-BE49-F238E27FC236}">
                <a16:creationId xmlns:a16="http://schemas.microsoft.com/office/drawing/2014/main" id="{C8DABBA2-4C0C-10F1-4F1E-71CE48EDB683}"/>
              </a:ext>
            </a:extLst>
          </p:cNvPr>
          <p:cNvSpPr txBox="1"/>
          <p:nvPr/>
        </p:nvSpPr>
        <p:spPr>
          <a:xfrm>
            <a:off x="4566961" y="1409700"/>
            <a:ext cx="8211825" cy="846386"/>
          </a:xfrm>
          <a:prstGeom prst="rect">
            <a:avLst/>
          </a:prstGeom>
        </p:spPr>
        <p:txBody>
          <a:bodyPr wrap="square" lIns="0" tIns="0" rIns="0" bIns="0" rtlCol="0" anchor="t">
            <a:spAutoFit/>
          </a:bodyPr>
          <a:lstStyle/>
          <a:p>
            <a:pPr marL="0" lvl="0" indent="0" algn="ctr">
              <a:lnSpc>
                <a:spcPts val="6600"/>
              </a:lnSpc>
            </a:pPr>
            <a:r>
              <a:rPr lang="en-US" sz="6000" b="1" dirty="0">
                <a:solidFill>
                  <a:srgbClr val="17726D"/>
                </a:solidFill>
                <a:latin typeface="Times New Roman" panose="02020603050405020304" pitchFamily="18" charset="0"/>
                <a:cs typeface="Times New Roman" panose="02020603050405020304" pitchFamily="18" charset="0"/>
              </a:rPr>
              <a:t>Dataset Acquisition</a:t>
            </a:r>
          </a:p>
        </p:txBody>
      </p:sp>
      <p:sp>
        <p:nvSpPr>
          <p:cNvPr id="21" name="TextBox 2">
            <a:extLst>
              <a:ext uri="{FF2B5EF4-FFF2-40B4-BE49-F238E27FC236}">
                <a16:creationId xmlns:a16="http://schemas.microsoft.com/office/drawing/2014/main" id="{69089FA2-BD06-7587-770F-05D5E9CD4915}"/>
              </a:ext>
            </a:extLst>
          </p:cNvPr>
          <p:cNvSpPr txBox="1"/>
          <p:nvPr/>
        </p:nvSpPr>
        <p:spPr>
          <a:xfrm>
            <a:off x="1141391" y="3221572"/>
            <a:ext cx="16253590" cy="3693319"/>
          </a:xfrm>
          <a:prstGeom prst="rect">
            <a:avLst/>
          </a:prstGeom>
        </p:spPr>
        <p:txBody>
          <a:bodyPr wrap="square" lIns="0" tIns="0" rIns="0" bIns="0" rtlCol="0" anchor="t">
            <a:spAutoFit/>
          </a:bodyPr>
          <a:lstStyle/>
          <a:p>
            <a:pPr marL="571500" indent="-571500" algn="just">
              <a:buFont typeface="Arial" panose="020B0604020202020204" pitchFamily="34" charset="0"/>
              <a:buChar char="•"/>
            </a:pPr>
            <a:r>
              <a:rPr lang="en-US" sz="4000" spc="30" dirty="0">
                <a:solidFill>
                  <a:srgbClr val="000000"/>
                </a:solidFill>
                <a:latin typeface="Times New Roman" panose="02020603050405020304" pitchFamily="18" charset="0"/>
                <a:cs typeface="Times New Roman" panose="02020603050405020304" pitchFamily="18" charset="0"/>
              </a:rPr>
              <a:t>The dataset source was obtained from Kaggle website</a:t>
            </a:r>
          </a:p>
          <a:p>
            <a:pPr algn="just"/>
            <a:r>
              <a:rPr lang="en-US" sz="4000" spc="30" dirty="0">
                <a:solidFill>
                  <a:srgbClr val="000000"/>
                </a:solidFill>
                <a:latin typeface="Times New Roman" panose="02020603050405020304" pitchFamily="18" charset="0"/>
                <a:cs typeface="Times New Roman" panose="02020603050405020304" pitchFamily="18" charset="0"/>
              </a:rPr>
              <a:t>     </a:t>
            </a:r>
            <a:r>
              <a:rPr lang="en-US" sz="4000" spc="30" dirty="0">
                <a:solidFill>
                  <a:srgbClr val="000000"/>
                </a:solidFill>
                <a:latin typeface="Times New Roman" panose="02020603050405020304" pitchFamily="18" charset="0"/>
                <a:cs typeface="Times New Roman" panose="02020603050405020304" pitchFamily="18" charset="0"/>
                <a:hlinkClick r:id="rId2"/>
              </a:rPr>
              <a:t>https://www.kaggle.com/datasets/vikasukani/parkinsons-disease-data-set</a:t>
            </a:r>
            <a:endParaRPr lang="en-US" sz="4000" spc="30" dirty="0">
              <a:solidFill>
                <a:srgbClr val="000000"/>
              </a:solidFill>
              <a:latin typeface="Times New Roman" panose="02020603050405020304" pitchFamily="18" charset="0"/>
              <a:cs typeface="Times New Roman" panose="02020603050405020304" pitchFamily="18" charset="0"/>
            </a:endParaRPr>
          </a:p>
          <a:p>
            <a:pPr marL="571500" indent="-571500" algn="just">
              <a:buFont typeface="Arial" panose="020B0604020202020204" pitchFamily="34" charset="0"/>
              <a:buChar char="•"/>
            </a:pPr>
            <a:endParaRPr lang="en-US" sz="4000" spc="30" dirty="0">
              <a:solidFill>
                <a:srgbClr val="000000"/>
              </a:solidFill>
              <a:latin typeface="Times New Roman" panose="02020603050405020304" pitchFamily="18" charset="0"/>
              <a:cs typeface="Times New Roman" panose="02020603050405020304" pitchFamily="18" charset="0"/>
            </a:endParaRPr>
          </a:p>
          <a:p>
            <a:pPr marL="571500" indent="-571500" algn="just">
              <a:buFont typeface="Arial" panose="020B0604020202020204" pitchFamily="34" charset="0"/>
              <a:buChar char="•"/>
            </a:pPr>
            <a:r>
              <a:rPr lang="en-US" sz="4000" spc="30" dirty="0">
                <a:solidFill>
                  <a:srgbClr val="000000"/>
                </a:solidFill>
                <a:latin typeface="Times New Roman" panose="02020603050405020304" pitchFamily="18" charset="0"/>
                <a:cs typeface="Times New Roman" panose="02020603050405020304" pitchFamily="18" charset="0"/>
              </a:rPr>
              <a:t>To develop the project, 195 records with 24 features were extracted from the extensive dataset available.</a:t>
            </a:r>
          </a:p>
          <a:p>
            <a:pPr algn="just"/>
            <a:endParaRPr lang="en-US" sz="4000" spc="30" dirty="0">
              <a:solidFill>
                <a:srgbClr val="000000"/>
              </a:solidFill>
              <a:latin typeface="Times New Roman" panose="02020603050405020304" pitchFamily="18" charset="0"/>
              <a:cs typeface="Times New Roman" panose="02020603050405020304" pitchFamily="18" charset="0"/>
            </a:endParaRPr>
          </a:p>
        </p:txBody>
      </p:sp>
      <p:sp>
        <p:nvSpPr>
          <p:cNvPr id="23" name="TextBox 79">
            <a:extLst>
              <a:ext uri="{FF2B5EF4-FFF2-40B4-BE49-F238E27FC236}">
                <a16:creationId xmlns:a16="http://schemas.microsoft.com/office/drawing/2014/main" id="{48E8C010-C1D4-3F63-C204-98227E8221B6}"/>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extLst>
      <p:ext uri="{BB962C8B-B14F-4D97-AF65-F5344CB8AC3E}">
        <p14:creationId xmlns:p14="http://schemas.microsoft.com/office/powerpoint/2010/main" val="7300452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4260085" y="-617352"/>
            <a:ext cx="6058059" cy="13807161"/>
            <a:chOff x="0" y="0"/>
            <a:chExt cx="10687105" cy="18409548"/>
          </a:xfrm>
        </p:grpSpPr>
        <p:sp>
          <p:nvSpPr>
            <p:cNvPr id="4" name="AutoShape 4"/>
            <p:cNvSpPr/>
            <p:nvPr/>
          </p:nvSpPr>
          <p:spPr>
            <a:xfrm rot="-5400000">
              <a:off x="-4610833" y="4610833"/>
              <a:ext cx="18409548" cy="9187882"/>
            </a:xfrm>
            <a:prstGeom prst="rect">
              <a:avLst/>
            </a:prstGeom>
            <a:solidFill>
              <a:srgbClr val="17726D"/>
            </a:solidFill>
          </p:spPr>
        </p:sp>
        <p:grpSp>
          <p:nvGrpSpPr>
            <p:cNvPr id="5" name="Group 5"/>
            <p:cNvGrpSpPr/>
            <p:nvPr/>
          </p:nvGrpSpPr>
          <p:grpSpPr>
            <a:xfrm>
              <a:off x="3483760" y="4949967"/>
              <a:ext cx="7203345" cy="8150450"/>
              <a:chOff x="0" y="-183068"/>
              <a:chExt cx="812800" cy="919668"/>
            </a:xfrm>
          </p:grpSpPr>
          <p:sp>
            <p:nvSpPr>
              <p:cNvPr id="6" name="Freeform 6"/>
              <p:cNvSpPr/>
              <p:nvPr/>
            </p:nvSpPr>
            <p:spPr>
              <a:xfrm>
                <a:off x="0" y="-183068"/>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8" name="Group 8"/>
            <p:cNvGrpSpPr/>
            <p:nvPr/>
          </p:nvGrpSpPr>
          <p:grpSpPr>
            <a:xfrm>
              <a:off x="4683339" y="4765443"/>
              <a:ext cx="1340962" cy="3989959"/>
              <a:chOff x="76200" y="-2485257"/>
              <a:chExt cx="1142999" cy="3400932"/>
            </a:xfrm>
          </p:grpSpPr>
          <p:sp>
            <p:nvSpPr>
              <p:cNvPr id="9" name="Freeform 9"/>
              <p:cNvSpPr/>
              <p:nvPr/>
            </p:nvSpPr>
            <p:spPr>
              <a:xfrm>
                <a:off x="406399" y="-2485257"/>
                <a:ext cx="812800" cy="1010400"/>
              </a:xfrm>
              <a:custGeom>
                <a:avLst/>
                <a:gdLst/>
                <a:ahLst/>
                <a:cxnLst/>
                <a:rect l="l" t="t" r="r" b="b"/>
                <a:pathLst>
                  <a:path w="812800" h="1010400">
                    <a:moveTo>
                      <a:pt x="406400" y="0"/>
                    </a:moveTo>
                    <a:cubicBezTo>
                      <a:pt x="181951" y="0"/>
                      <a:pt x="0" y="226186"/>
                      <a:pt x="0" y="505200"/>
                    </a:cubicBezTo>
                    <a:cubicBezTo>
                      <a:pt x="0" y="784214"/>
                      <a:pt x="181951" y="1010400"/>
                      <a:pt x="406400" y="1010400"/>
                    </a:cubicBezTo>
                    <a:cubicBezTo>
                      <a:pt x="630849" y="1010400"/>
                      <a:pt x="812800" y="784214"/>
                      <a:pt x="812800" y="505200"/>
                    </a:cubicBezTo>
                    <a:cubicBezTo>
                      <a:pt x="812800" y="226186"/>
                      <a:pt x="630849" y="0"/>
                      <a:pt x="406400" y="0"/>
                    </a:cubicBezTo>
                    <a:close/>
                  </a:path>
                </a:pathLst>
              </a:custGeom>
              <a:solidFill>
                <a:srgbClr val="000000">
                  <a:alpha val="0"/>
                </a:srgbClr>
              </a:solidFill>
              <a:ln w="76200" cap="sq">
                <a:solidFill>
                  <a:srgbClr val="17726D"/>
                </a:solidFill>
                <a:prstDash val="solid"/>
                <a:miter/>
              </a:ln>
            </p:spPr>
          </p:sp>
          <p:sp>
            <p:nvSpPr>
              <p:cNvPr id="10" name="TextBox 10"/>
              <p:cNvSpPr txBox="1"/>
              <p:nvPr/>
            </p:nvSpPr>
            <p:spPr>
              <a:xfrm>
                <a:off x="76200" y="47100"/>
                <a:ext cx="660400" cy="868575"/>
              </a:xfrm>
              <a:prstGeom prst="rect">
                <a:avLst/>
              </a:prstGeom>
            </p:spPr>
            <p:txBody>
              <a:bodyPr lIns="50800" tIns="50800" rIns="50800" bIns="50800" rtlCol="0" anchor="ctr"/>
              <a:lstStyle/>
              <a:p>
                <a:pPr algn="ctr">
                  <a:lnSpc>
                    <a:spcPts val="2479"/>
                  </a:lnSpc>
                </a:pPr>
                <a:endParaRPr/>
              </a:p>
            </p:txBody>
          </p:sp>
        </p:grpSp>
      </p:grpSp>
      <p:sp>
        <p:nvSpPr>
          <p:cNvPr id="14" name="TextBox 14"/>
          <p:cNvSpPr txBox="1"/>
          <p:nvPr/>
        </p:nvSpPr>
        <p:spPr>
          <a:xfrm>
            <a:off x="3701665" y="717094"/>
            <a:ext cx="8211825" cy="846386"/>
          </a:xfrm>
          <a:prstGeom prst="rect">
            <a:avLst/>
          </a:prstGeom>
        </p:spPr>
        <p:txBody>
          <a:bodyPr wrap="square" lIns="0" tIns="0" rIns="0" bIns="0" rtlCol="0" anchor="t">
            <a:spAutoFit/>
          </a:bodyPr>
          <a:lstStyle/>
          <a:p>
            <a:pPr marL="0" lvl="0" indent="0" algn="ctr">
              <a:lnSpc>
                <a:spcPts val="6600"/>
              </a:lnSpc>
            </a:pPr>
            <a:r>
              <a:rPr lang="en-US" sz="6000" b="1" dirty="0">
                <a:solidFill>
                  <a:srgbClr val="17726D"/>
                </a:solidFill>
                <a:latin typeface="Times New Roman" panose="02020603050405020304" pitchFamily="18" charset="0"/>
                <a:cs typeface="Times New Roman" panose="02020603050405020304" pitchFamily="18" charset="0"/>
              </a:rPr>
              <a:t>UML Diagrams for PDD</a:t>
            </a:r>
          </a:p>
        </p:txBody>
      </p:sp>
      <p:grpSp>
        <p:nvGrpSpPr>
          <p:cNvPr id="23" name="Group 22">
            <a:extLst>
              <a:ext uri="{FF2B5EF4-FFF2-40B4-BE49-F238E27FC236}">
                <a16:creationId xmlns:a16="http://schemas.microsoft.com/office/drawing/2014/main" id="{39CFC941-78AA-BF5A-303D-AB531D3E6BD5}"/>
              </a:ext>
            </a:extLst>
          </p:cNvPr>
          <p:cNvGrpSpPr/>
          <p:nvPr/>
        </p:nvGrpSpPr>
        <p:grpSpPr>
          <a:xfrm>
            <a:off x="-207779" y="9313413"/>
            <a:ext cx="19588163" cy="1316487"/>
            <a:chOff x="-207779" y="9313413"/>
            <a:chExt cx="19588163" cy="1316487"/>
          </a:xfrm>
        </p:grpSpPr>
        <p:sp>
          <p:nvSpPr>
            <p:cNvPr id="24" name="TextBox 77">
              <a:extLst>
                <a:ext uri="{FF2B5EF4-FFF2-40B4-BE49-F238E27FC236}">
                  <a16:creationId xmlns:a16="http://schemas.microsoft.com/office/drawing/2014/main" id="{734B5CAD-D346-7200-3556-0A1648FDF040}"/>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25" name="TextBox 78">
              <a:extLst>
                <a:ext uri="{FF2B5EF4-FFF2-40B4-BE49-F238E27FC236}">
                  <a16:creationId xmlns:a16="http://schemas.microsoft.com/office/drawing/2014/main" id="{16B0E292-22E7-333F-2828-1528977092F5}"/>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45" name="TextBox 79">
              <a:extLst>
                <a:ext uri="{FF2B5EF4-FFF2-40B4-BE49-F238E27FC236}">
                  <a16:creationId xmlns:a16="http://schemas.microsoft.com/office/drawing/2014/main" id="{0BEB2730-13C9-8EB2-E607-5055E31706DA}"/>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46" name="Group 45">
              <a:extLst>
                <a:ext uri="{FF2B5EF4-FFF2-40B4-BE49-F238E27FC236}">
                  <a16:creationId xmlns:a16="http://schemas.microsoft.com/office/drawing/2014/main" id="{453FC750-1D29-EAA2-5AE1-86BB85D4020C}"/>
                </a:ext>
              </a:extLst>
            </p:cNvPr>
            <p:cNvGrpSpPr/>
            <p:nvPr/>
          </p:nvGrpSpPr>
          <p:grpSpPr>
            <a:xfrm>
              <a:off x="-207779" y="9313413"/>
              <a:ext cx="19588163" cy="1316487"/>
              <a:chOff x="-207779" y="9144507"/>
              <a:chExt cx="19588163" cy="1316487"/>
            </a:xfrm>
          </p:grpSpPr>
          <p:sp>
            <p:nvSpPr>
              <p:cNvPr id="51" name="TextBox 4">
                <a:extLst>
                  <a:ext uri="{FF2B5EF4-FFF2-40B4-BE49-F238E27FC236}">
                    <a16:creationId xmlns:a16="http://schemas.microsoft.com/office/drawing/2014/main" id="{A5F02B40-B87C-9FDF-C289-DFC55F1028B3}"/>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52" name="TextBox 10">
                <a:extLst>
                  <a:ext uri="{FF2B5EF4-FFF2-40B4-BE49-F238E27FC236}">
                    <a16:creationId xmlns:a16="http://schemas.microsoft.com/office/drawing/2014/main" id="{0B839781-D069-92B9-C162-B9258DFB2D2D}"/>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53" name="TextBox 18">
                <a:extLst>
                  <a:ext uri="{FF2B5EF4-FFF2-40B4-BE49-F238E27FC236}">
                    <a16:creationId xmlns:a16="http://schemas.microsoft.com/office/drawing/2014/main" id="{F06C42D0-87B6-4106-3DF8-D8C8593769D7}"/>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54" name="Trapezoid 53">
                <a:extLst>
                  <a:ext uri="{FF2B5EF4-FFF2-40B4-BE49-F238E27FC236}">
                    <a16:creationId xmlns:a16="http://schemas.microsoft.com/office/drawing/2014/main" id="{96183FB9-1F1A-C5FF-EFA7-213B895AD1CD}"/>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5" name="Group 74">
                <a:extLst>
                  <a:ext uri="{FF2B5EF4-FFF2-40B4-BE49-F238E27FC236}">
                    <a16:creationId xmlns:a16="http://schemas.microsoft.com/office/drawing/2014/main" id="{8F64CD50-BD4A-8EC2-C5E7-B3486ECDEE96}"/>
                  </a:ext>
                </a:extLst>
              </p:cNvPr>
              <p:cNvGrpSpPr/>
              <p:nvPr/>
            </p:nvGrpSpPr>
            <p:grpSpPr>
              <a:xfrm>
                <a:off x="16744949" y="9234919"/>
                <a:ext cx="1028700" cy="1135661"/>
                <a:chOff x="0" y="0"/>
                <a:chExt cx="270933" cy="299104"/>
              </a:xfrm>
            </p:grpSpPr>
            <p:sp>
              <p:nvSpPr>
                <p:cNvPr id="58" name="Freeform 75">
                  <a:extLst>
                    <a:ext uri="{FF2B5EF4-FFF2-40B4-BE49-F238E27FC236}">
                      <a16:creationId xmlns:a16="http://schemas.microsoft.com/office/drawing/2014/main" id="{5A86DC7B-680F-DF14-E2FF-4D6BA7CF2A94}"/>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59" name="TextBox 76">
                  <a:extLst>
                    <a:ext uri="{FF2B5EF4-FFF2-40B4-BE49-F238E27FC236}">
                      <a16:creationId xmlns:a16="http://schemas.microsoft.com/office/drawing/2014/main" id="{CA5D9C8E-EA60-65E7-E632-EA45F7ADF0C9}"/>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56" name="TextBox 77">
                <a:extLst>
                  <a:ext uri="{FF2B5EF4-FFF2-40B4-BE49-F238E27FC236}">
                    <a16:creationId xmlns:a16="http://schemas.microsoft.com/office/drawing/2014/main" id="{AC435E9F-6E97-5D87-4F23-B69C47A3641A}"/>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11</a:t>
                </a:r>
              </a:p>
            </p:txBody>
          </p:sp>
          <p:sp>
            <p:nvSpPr>
              <p:cNvPr id="57" name="TextBox 79">
                <a:extLst>
                  <a:ext uri="{FF2B5EF4-FFF2-40B4-BE49-F238E27FC236}">
                    <a16:creationId xmlns:a16="http://schemas.microsoft.com/office/drawing/2014/main" id="{AD2A70D5-8359-742C-C214-809FF5578D80}"/>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47" name="TextBox 79">
              <a:extLst>
                <a:ext uri="{FF2B5EF4-FFF2-40B4-BE49-F238E27FC236}">
                  <a16:creationId xmlns:a16="http://schemas.microsoft.com/office/drawing/2014/main" id="{11A67E1F-E1BC-498A-82B2-0AC0A5633074}"/>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48" name="TextBox 79">
              <a:extLst>
                <a:ext uri="{FF2B5EF4-FFF2-40B4-BE49-F238E27FC236}">
                  <a16:creationId xmlns:a16="http://schemas.microsoft.com/office/drawing/2014/main" id="{702A7238-3F0D-2C2C-A08B-E759809D2233}"/>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50" name="TextBox 79">
              <a:extLst>
                <a:ext uri="{FF2B5EF4-FFF2-40B4-BE49-F238E27FC236}">
                  <a16:creationId xmlns:a16="http://schemas.microsoft.com/office/drawing/2014/main" id="{9AE3F6BB-5E65-7912-3A34-2333994A1B80}"/>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pic>
        <p:nvPicPr>
          <p:cNvPr id="61" name="Picture 60">
            <a:extLst>
              <a:ext uri="{FF2B5EF4-FFF2-40B4-BE49-F238E27FC236}">
                <a16:creationId xmlns:a16="http://schemas.microsoft.com/office/drawing/2014/main" id="{AECAEF51-750F-5ADC-B901-D9E9E0BE56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2321" y="1871199"/>
            <a:ext cx="8410575" cy="7553325"/>
          </a:xfrm>
          <a:prstGeom prst="rect">
            <a:avLst/>
          </a:prstGeom>
        </p:spPr>
      </p:pic>
      <p:sp>
        <p:nvSpPr>
          <p:cNvPr id="15" name="TextBox 15"/>
          <p:cNvSpPr txBox="1"/>
          <p:nvPr/>
        </p:nvSpPr>
        <p:spPr>
          <a:xfrm>
            <a:off x="702308" y="2001941"/>
            <a:ext cx="4776920" cy="365485"/>
          </a:xfrm>
          <a:prstGeom prst="rect">
            <a:avLst/>
          </a:prstGeom>
        </p:spPr>
        <p:txBody>
          <a:bodyPr wrap="square" lIns="0" tIns="0" rIns="0" bIns="0" rtlCol="0" anchor="t">
            <a:spAutoFit/>
          </a:bodyPr>
          <a:lstStyle/>
          <a:p>
            <a:pPr marL="0" lvl="0" indent="0" algn="ctr">
              <a:lnSpc>
                <a:spcPts val="2820"/>
              </a:lnSpc>
            </a:pPr>
            <a:r>
              <a:rPr lang="en-US" sz="3200" b="1" dirty="0">
                <a:solidFill>
                  <a:srgbClr val="000000"/>
                </a:solidFill>
                <a:latin typeface="Times New Roman" panose="02020603050405020304" pitchFamily="18" charset="0"/>
                <a:cs typeface="Times New Roman" panose="02020603050405020304" pitchFamily="18" charset="0"/>
              </a:rPr>
              <a:t>Usecase diagram for PDD :</a:t>
            </a:r>
          </a:p>
        </p:txBody>
      </p:sp>
      <p:sp>
        <p:nvSpPr>
          <p:cNvPr id="2" name="TextBox 79">
            <a:extLst>
              <a:ext uri="{FF2B5EF4-FFF2-40B4-BE49-F238E27FC236}">
                <a16:creationId xmlns:a16="http://schemas.microsoft.com/office/drawing/2014/main" id="{8CB395A7-2D3D-F619-ADC4-A1C53DF25196}"/>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979817" y="1249806"/>
            <a:ext cx="7917517" cy="7917517"/>
          </a:xfrm>
          <a:custGeom>
            <a:avLst/>
            <a:gdLst/>
            <a:ahLst/>
            <a:cxnLst/>
            <a:rect l="l" t="t" r="r" b="b"/>
            <a:pathLst>
              <a:path w="7917517" h="7917517">
                <a:moveTo>
                  <a:pt x="0" y="0"/>
                </a:moveTo>
                <a:lnTo>
                  <a:pt x="7917517" y="0"/>
                </a:lnTo>
                <a:lnTo>
                  <a:pt x="7917517" y="7917517"/>
                </a:lnTo>
                <a:lnTo>
                  <a:pt x="0" y="7917517"/>
                </a:lnTo>
                <a:lnTo>
                  <a:pt x="0" y="0"/>
                </a:lnTo>
                <a:close/>
              </a:path>
            </a:pathLst>
          </a:custGeom>
          <a:blipFill>
            <a:blip r:embed="rId2"/>
            <a:stretch>
              <a:fillRect/>
            </a:stretch>
          </a:blipFill>
        </p:spPr>
        <p:txBody>
          <a:bodyPr/>
          <a:lstStyle/>
          <a:p>
            <a:endParaRPr lang="en-IN" dirty="0"/>
          </a:p>
        </p:txBody>
      </p:sp>
      <p:sp>
        <p:nvSpPr>
          <p:cNvPr id="3" name="TextBox 3"/>
          <p:cNvSpPr txBox="1"/>
          <p:nvPr/>
        </p:nvSpPr>
        <p:spPr>
          <a:xfrm>
            <a:off x="1439368" y="802550"/>
            <a:ext cx="5484328" cy="476092"/>
          </a:xfrm>
          <a:prstGeom prst="rect">
            <a:avLst/>
          </a:prstGeom>
        </p:spPr>
        <p:txBody>
          <a:bodyPr wrap="square" lIns="0" tIns="0" rIns="0" bIns="0" rtlCol="0" anchor="t">
            <a:spAutoFit/>
          </a:bodyPr>
          <a:lstStyle/>
          <a:p>
            <a:pPr marL="0" lvl="0" indent="0" algn="ctr">
              <a:lnSpc>
                <a:spcPts val="3700"/>
              </a:lnSpc>
            </a:pPr>
            <a:r>
              <a:rPr lang="en-US" sz="4000" b="1" dirty="0">
                <a:solidFill>
                  <a:srgbClr val="000000"/>
                </a:solidFill>
                <a:latin typeface="Times New Roman" panose="02020603050405020304" pitchFamily="18" charset="0"/>
                <a:cs typeface="Times New Roman" panose="02020603050405020304" pitchFamily="18" charset="0"/>
              </a:rPr>
              <a:t>Class diagram for PDD :</a:t>
            </a:r>
          </a:p>
        </p:txBody>
      </p:sp>
      <p:grpSp>
        <p:nvGrpSpPr>
          <p:cNvPr id="4" name="Group 4"/>
          <p:cNvGrpSpPr/>
          <p:nvPr/>
        </p:nvGrpSpPr>
        <p:grpSpPr>
          <a:xfrm>
            <a:off x="14243716" y="-1562100"/>
            <a:ext cx="6379228" cy="13807161"/>
            <a:chOff x="0" y="0"/>
            <a:chExt cx="10687105" cy="18409548"/>
          </a:xfrm>
        </p:grpSpPr>
        <p:sp>
          <p:nvSpPr>
            <p:cNvPr id="5" name="AutoShape 5"/>
            <p:cNvSpPr/>
            <p:nvPr/>
          </p:nvSpPr>
          <p:spPr>
            <a:xfrm rot="-5400000">
              <a:off x="-4610833" y="4610833"/>
              <a:ext cx="18409548" cy="9187882"/>
            </a:xfrm>
            <a:prstGeom prst="rect">
              <a:avLst/>
            </a:prstGeom>
            <a:solidFill>
              <a:srgbClr val="17726D"/>
            </a:solidFill>
          </p:spPr>
        </p:sp>
        <p:grpSp>
          <p:nvGrpSpPr>
            <p:cNvPr id="6" name="Group 6"/>
            <p:cNvGrpSpPr/>
            <p:nvPr/>
          </p:nvGrpSpPr>
          <p:grpSpPr>
            <a:xfrm>
              <a:off x="3483760" y="6572386"/>
              <a:ext cx="7203345" cy="720334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9" name="Group 9"/>
            <p:cNvGrpSpPr/>
            <p:nvPr/>
          </p:nvGrpSpPr>
          <p:grpSpPr>
            <a:xfrm>
              <a:off x="4593941" y="7681136"/>
              <a:ext cx="953574" cy="1185397"/>
              <a:chOff x="0" y="0"/>
              <a:chExt cx="812800" cy="1010400"/>
            </a:xfrm>
          </p:grpSpPr>
          <p:sp>
            <p:nvSpPr>
              <p:cNvPr id="10" name="Freeform 10"/>
              <p:cNvSpPr/>
              <p:nvPr/>
            </p:nvSpPr>
            <p:spPr>
              <a:xfrm>
                <a:off x="0" y="0"/>
                <a:ext cx="812800" cy="1010400"/>
              </a:xfrm>
              <a:custGeom>
                <a:avLst/>
                <a:gdLst/>
                <a:ahLst/>
                <a:cxnLst/>
                <a:rect l="l" t="t" r="r" b="b"/>
                <a:pathLst>
                  <a:path w="812800" h="1010400">
                    <a:moveTo>
                      <a:pt x="406400" y="0"/>
                    </a:moveTo>
                    <a:cubicBezTo>
                      <a:pt x="181951" y="0"/>
                      <a:pt x="0" y="226186"/>
                      <a:pt x="0" y="505200"/>
                    </a:cubicBezTo>
                    <a:cubicBezTo>
                      <a:pt x="0" y="784214"/>
                      <a:pt x="181951" y="1010400"/>
                      <a:pt x="406400" y="1010400"/>
                    </a:cubicBezTo>
                    <a:cubicBezTo>
                      <a:pt x="630849" y="1010400"/>
                      <a:pt x="812800" y="784214"/>
                      <a:pt x="812800" y="505200"/>
                    </a:cubicBezTo>
                    <a:cubicBezTo>
                      <a:pt x="812800" y="226186"/>
                      <a:pt x="630849" y="0"/>
                      <a:pt x="406400" y="0"/>
                    </a:cubicBezTo>
                    <a:close/>
                  </a:path>
                </a:pathLst>
              </a:custGeom>
              <a:solidFill>
                <a:srgbClr val="000000">
                  <a:alpha val="0"/>
                </a:srgbClr>
              </a:solidFill>
              <a:ln w="76200" cap="sq">
                <a:solidFill>
                  <a:srgbClr val="17726D"/>
                </a:solidFill>
                <a:prstDash val="solid"/>
                <a:miter/>
              </a:ln>
            </p:spPr>
          </p:sp>
          <p:sp>
            <p:nvSpPr>
              <p:cNvPr id="11" name="TextBox 11"/>
              <p:cNvSpPr txBox="1"/>
              <p:nvPr/>
            </p:nvSpPr>
            <p:spPr>
              <a:xfrm>
                <a:off x="76200" y="47100"/>
                <a:ext cx="660400" cy="868575"/>
              </a:xfrm>
              <a:prstGeom prst="rect">
                <a:avLst/>
              </a:prstGeom>
            </p:spPr>
            <p:txBody>
              <a:bodyPr lIns="50800" tIns="50800" rIns="50800" bIns="50800" rtlCol="0" anchor="ctr"/>
              <a:lstStyle/>
              <a:p>
                <a:pPr algn="ctr">
                  <a:lnSpc>
                    <a:spcPts val="2479"/>
                  </a:lnSpc>
                </a:pPr>
                <a:endParaRPr/>
              </a:p>
            </p:txBody>
          </p:sp>
        </p:grpSp>
      </p:grpSp>
      <p:grpSp>
        <p:nvGrpSpPr>
          <p:cNvPr id="14" name="Group 13">
            <a:extLst>
              <a:ext uri="{FF2B5EF4-FFF2-40B4-BE49-F238E27FC236}">
                <a16:creationId xmlns:a16="http://schemas.microsoft.com/office/drawing/2014/main" id="{DC2574C7-82CB-8E02-8A7A-9B125339D15D}"/>
              </a:ext>
            </a:extLst>
          </p:cNvPr>
          <p:cNvGrpSpPr/>
          <p:nvPr/>
        </p:nvGrpSpPr>
        <p:grpSpPr>
          <a:xfrm>
            <a:off x="-207779" y="9313413"/>
            <a:ext cx="19588163" cy="1316487"/>
            <a:chOff x="-207779" y="9313413"/>
            <a:chExt cx="19588163" cy="1316487"/>
          </a:xfrm>
        </p:grpSpPr>
        <p:sp>
          <p:nvSpPr>
            <p:cNvPr id="20" name="TextBox 77">
              <a:extLst>
                <a:ext uri="{FF2B5EF4-FFF2-40B4-BE49-F238E27FC236}">
                  <a16:creationId xmlns:a16="http://schemas.microsoft.com/office/drawing/2014/main" id="{15A38B55-834F-5133-5857-310DDA2AB58D}"/>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21" name="TextBox 78">
              <a:extLst>
                <a:ext uri="{FF2B5EF4-FFF2-40B4-BE49-F238E27FC236}">
                  <a16:creationId xmlns:a16="http://schemas.microsoft.com/office/drawing/2014/main" id="{79414B34-DC50-21E0-7302-C4591CB399F1}"/>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22" name="TextBox 79">
              <a:extLst>
                <a:ext uri="{FF2B5EF4-FFF2-40B4-BE49-F238E27FC236}">
                  <a16:creationId xmlns:a16="http://schemas.microsoft.com/office/drawing/2014/main" id="{54B58287-D2D1-84A5-40C2-2C5F2A8F7181}"/>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24" name="Group 23">
              <a:extLst>
                <a:ext uri="{FF2B5EF4-FFF2-40B4-BE49-F238E27FC236}">
                  <a16:creationId xmlns:a16="http://schemas.microsoft.com/office/drawing/2014/main" id="{50E53CBE-2AB2-5A74-9E35-5E8798C3D371}"/>
                </a:ext>
              </a:extLst>
            </p:cNvPr>
            <p:cNvGrpSpPr/>
            <p:nvPr/>
          </p:nvGrpSpPr>
          <p:grpSpPr>
            <a:xfrm>
              <a:off x="-207779" y="9313413"/>
              <a:ext cx="19588163" cy="1316487"/>
              <a:chOff x="-207779" y="9144507"/>
              <a:chExt cx="19588163" cy="1316487"/>
            </a:xfrm>
          </p:grpSpPr>
          <p:sp>
            <p:nvSpPr>
              <p:cNvPr id="42" name="TextBox 4">
                <a:extLst>
                  <a:ext uri="{FF2B5EF4-FFF2-40B4-BE49-F238E27FC236}">
                    <a16:creationId xmlns:a16="http://schemas.microsoft.com/office/drawing/2014/main" id="{EB3CD100-DB7A-5213-B480-F47B5CD18939}"/>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43" name="TextBox 10">
                <a:extLst>
                  <a:ext uri="{FF2B5EF4-FFF2-40B4-BE49-F238E27FC236}">
                    <a16:creationId xmlns:a16="http://schemas.microsoft.com/office/drawing/2014/main" id="{66C6806C-01FD-6C2A-1461-5E3612F12010}"/>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44" name="TextBox 18">
                <a:extLst>
                  <a:ext uri="{FF2B5EF4-FFF2-40B4-BE49-F238E27FC236}">
                    <a16:creationId xmlns:a16="http://schemas.microsoft.com/office/drawing/2014/main" id="{AE9B922D-2085-F434-A53B-BD4A8874B584}"/>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45" name="Trapezoid 44">
                <a:extLst>
                  <a:ext uri="{FF2B5EF4-FFF2-40B4-BE49-F238E27FC236}">
                    <a16:creationId xmlns:a16="http://schemas.microsoft.com/office/drawing/2014/main" id="{0AEAEECE-0859-F123-AEA1-FA165FDBBE4A}"/>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6" name="Group 74">
                <a:extLst>
                  <a:ext uri="{FF2B5EF4-FFF2-40B4-BE49-F238E27FC236}">
                    <a16:creationId xmlns:a16="http://schemas.microsoft.com/office/drawing/2014/main" id="{DE71B8CF-C471-B253-2FBA-EB9C0200B9CB}"/>
                  </a:ext>
                </a:extLst>
              </p:cNvPr>
              <p:cNvGrpSpPr/>
              <p:nvPr/>
            </p:nvGrpSpPr>
            <p:grpSpPr>
              <a:xfrm>
                <a:off x="16744949" y="9234919"/>
                <a:ext cx="1028700" cy="1135661"/>
                <a:chOff x="0" y="0"/>
                <a:chExt cx="270933" cy="299104"/>
              </a:xfrm>
            </p:grpSpPr>
            <p:sp>
              <p:nvSpPr>
                <p:cNvPr id="49" name="Freeform 75">
                  <a:extLst>
                    <a:ext uri="{FF2B5EF4-FFF2-40B4-BE49-F238E27FC236}">
                      <a16:creationId xmlns:a16="http://schemas.microsoft.com/office/drawing/2014/main" id="{CE47313A-A80E-D8E8-C0B8-10089CA0C49D}"/>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50" name="TextBox 76">
                  <a:extLst>
                    <a:ext uri="{FF2B5EF4-FFF2-40B4-BE49-F238E27FC236}">
                      <a16:creationId xmlns:a16="http://schemas.microsoft.com/office/drawing/2014/main" id="{4F3D3671-002B-CE2E-ADBA-5D03082449D6}"/>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47" name="TextBox 77">
                <a:extLst>
                  <a:ext uri="{FF2B5EF4-FFF2-40B4-BE49-F238E27FC236}">
                    <a16:creationId xmlns:a16="http://schemas.microsoft.com/office/drawing/2014/main" id="{65F2C575-5CBB-4816-7A78-F21FF8E7DE98}"/>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12</a:t>
                </a:r>
              </a:p>
            </p:txBody>
          </p:sp>
          <p:sp>
            <p:nvSpPr>
              <p:cNvPr id="48" name="TextBox 79">
                <a:extLst>
                  <a:ext uri="{FF2B5EF4-FFF2-40B4-BE49-F238E27FC236}">
                    <a16:creationId xmlns:a16="http://schemas.microsoft.com/office/drawing/2014/main" id="{AD78591E-6A27-908F-D234-D5F70173BCF4}"/>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25" name="TextBox 79">
              <a:extLst>
                <a:ext uri="{FF2B5EF4-FFF2-40B4-BE49-F238E27FC236}">
                  <a16:creationId xmlns:a16="http://schemas.microsoft.com/office/drawing/2014/main" id="{29E21FA4-0172-E796-6DEC-5AF651D2778C}"/>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26" name="TextBox 79">
              <a:extLst>
                <a:ext uri="{FF2B5EF4-FFF2-40B4-BE49-F238E27FC236}">
                  <a16:creationId xmlns:a16="http://schemas.microsoft.com/office/drawing/2014/main" id="{215EF053-F815-9F1B-913F-2951CFF1C9E6}"/>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39" name="TextBox 79">
              <a:extLst>
                <a:ext uri="{FF2B5EF4-FFF2-40B4-BE49-F238E27FC236}">
                  <a16:creationId xmlns:a16="http://schemas.microsoft.com/office/drawing/2014/main" id="{CE4EC9D4-3EA0-3594-1543-A6DB4FFCEBBC}"/>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12" name="TextBox 79">
            <a:extLst>
              <a:ext uri="{FF2B5EF4-FFF2-40B4-BE49-F238E27FC236}">
                <a16:creationId xmlns:a16="http://schemas.microsoft.com/office/drawing/2014/main" id="{C9E66271-F921-11C4-DB93-B4D3738CEE96}"/>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05903" y="1430918"/>
            <a:ext cx="11534206" cy="8365252"/>
          </a:xfrm>
          <a:custGeom>
            <a:avLst/>
            <a:gdLst/>
            <a:ahLst/>
            <a:cxnLst/>
            <a:rect l="l" t="t" r="r" b="b"/>
            <a:pathLst>
              <a:path w="11534206" h="8365252">
                <a:moveTo>
                  <a:pt x="0" y="0"/>
                </a:moveTo>
                <a:lnTo>
                  <a:pt x="11534206" y="0"/>
                </a:lnTo>
                <a:lnTo>
                  <a:pt x="11534206" y="8365252"/>
                </a:lnTo>
                <a:lnTo>
                  <a:pt x="0" y="8365252"/>
                </a:lnTo>
                <a:lnTo>
                  <a:pt x="0" y="0"/>
                </a:lnTo>
                <a:close/>
              </a:path>
            </a:pathLst>
          </a:custGeom>
          <a:blipFill>
            <a:blip r:embed="rId3"/>
            <a:stretch>
              <a:fillRect/>
            </a:stretch>
          </a:blipFill>
        </p:spPr>
      </p:sp>
      <p:sp>
        <p:nvSpPr>
          <p:cNvPr id="3" name="TextBox 3"/>
          <p:cNvSpPr txBox="1"/>
          <p:nvPr/>
        </p:nvSpPr>
        <p:spPr>
          <a:xfrm>
            <a:off x="84278" y="755296"/>
            <a:ext cx="6468922" cy="476092"/>
          </a:xfrm>
          <a:prstGeom prst="rect">
            <a:avLst/>
          </a:prstGeom>
        </p:spPr>
        <p:txBody>
          <a:bodyPr wrap="square" lIns="0" tIns="0" rIns="0" bIns="0" rtlCol="0" anchor="t">
            <a:spAutoFit/>
          </a:bodyPr>
          <a:lstStyle/>
          <a:p>
            <a:pPr marL="0" lvl="0" indent="0" algn="ctr">
              <a:lnSpc>
                <a:spcPts val="3700"/>
              </a:lnSpc>
            </a:pPr>
            <a:r>
              <a:rPr lang="en-US" sz="4000" b="1" dirty="0">
                <a:solidFill>
                  <a:srgbClr val="000000"/>
                </a:solidFill>
                <a:latin typeface="Times New Roman" panose="02020603050405020304" pitchFamily="18" charset="0"/>
                <a:cs typeface="Times New Roman" panose="02020603050405020304" pitchFamily="18" charset="0"/>
              </a:rPr>
              <a:t>Sequence diagram for PDD:</a:t>
            </a:r>
          </a:p>
        </p:txBody>
      </p:sp>
      <p:grpSp>
        <p:nvGrpSpPr>
          <p:cNvPr id="4" name="Group 4"/>
          <p:cNvGrpSpPr/>
          <p:nvPr/>
        </p:nvGrpSpPr>
        <p:grpSpPr>
          <a:xfrm>
            <a:off x="13730480" y="-515815"/>
            <a:ext cx="7887871" cy="13807161"/>
            <a:chOff x="0" y="0"/>
            <a:chExt cx="10517160" cy="18409548"/>
          </a:xfrm>
        </p:grpSpPr>
        <p:sp>
          <p:nvSpPr>
            <p:cNvPr id="5" name="AutoShape 5"/>
            <p:cNvSpPr/>
            <p:nvPr/>
          </p:nvSpPr>
          <p:spPr>
            <a:xfrm rot="-5400000">
              <a:off x="-4610833" y="4610833"/>
              <a:ext cx="18409548" cy="9187882"/>
            </a:xfrm>
            <a:prstGeom prst="rect">
              <a:avLst/>
            </a:prstGeom>
            <a:solidFill>
              <a:srgbClr val="17726D"/>
            </a:solidFill>
          </p:spPr>
        </p:sp>
        <p:grpSp>
          <p:nvGrpSpPr>
            <p:cNvPr id="6" name="Group 6"/>
            <p:cNvGrpSpPr/>
            <p:nvPr/>
          </p:nvGrpSpPr>
          <p:grpSpPr>
            <a:xfrm>
              <a:off x="3313815" y="5361979"/>
              <a:ext cx="7203345" cy="7738438"/>
              <a:chOff x="-19176" y="-136578"/>
              <a:chExt cx="812800" cy="873178"/>
            </a:xfrm>
          </p:grpSpPr>
          <p:sp>
            <p:nvSpPr>
              <p:cNvPr id="7" name="Freeform 7"/>
              <p:cNvSpPr/>
              <p:nvPr/>
            </p:nvSpPr>
            <p:spPr>
              <a:xfrm>
                <a:off x="-19176" y="-136578"/>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9" name="Group 9"/>
            <p:cNvGrpSpPr/>
            <p:nvPr/>
          </p:nvGrpSpPr>
          <p:grpSpPr>
            <a:xfrm>
              <a:off x="4593941" y="7681136"/>
              <a:ext cx="953574" cy="1185397"/>
              <a:chOff x="0" y="0"/>
              <a:chExt cx="812800" cy="1010400"/>
            </a:xfrm>
          </p:grpSpPr>
          <p:sp>
            <p:nvSpPr>
              <p:cNvPr id="10" name="Freeform 10"/>
              <p:cNvSpPr/>
              <p:nvPr/>
            </p:nvSpPr>
            <p:spPr>
              <a:xfrm>
                <a:off x="0" y="0"/>
                <a:ext cx="812800" cy="1010400"/>
              </a:xfrm>
              <a:custGeom>
                <a:avLst/>
                <a:gdLst/>
                <a:ahLst/>
                <a:cxnLst/>
                <a:rect l="l" t="t" r="r" b="b"/>
                <a:pathLst>
                  <a:path w="812800" h="1010400">
                    <a:moveTo>
                      <a:pt x="406400" y="0"/>
                    </a:moveTo>
                    <a:cubicBezTo>
                      <a:pt x="181951" y="0"/>
                      <a:pt x="0" y="226186"/>
                      <a:pt x="0" y="505200"/>
                    </a:cubicBezTo>
                    <a:cubicBezTo>
                      <a:pt x="0" y="784214"/>
                      <a:pt x="181951" y="1010400"/>
                      <a:pt x="406400" y="1010400"/>
                    </a:cubicBezTo>
                    <a:cubicBezTo>
                      <a:pt x="630849" y="1010400"/>
                      <a:pt x="812800" y="784214"/>
                      <a:pt x="812800" y="505200"/>
                    </a:cubicBezTo>
                    <a:cubicBezTo>
                      <a:pt x="812800" y="226186"/>
                      <a:pt x="630849" y="0"/>
                      <a:pt x="406400" y="0"/>
                    </a:cubicBezTo>
                    <a:close/>
                  </a:path>
                </a:pathLst>
              </a:custGeom>
              <a:solidFill>
                <a:srgbClr val="000000">
                  <a:alpha val="0"/>
                </a:srgbClr>
              </a:solidFill>
              <a:ln w="76200" cap="sq">
                <a:solidFill>
                  <a:srgbClr val="17726D"/>
                </a:solidFill>
                <a:prstDash val="solid"/>
                <a:miter/>
              </a:ln>
            </p:spPr>
          </p:sp>
          <p:sp>
            <p:nvSpPr>
              <p:cNvPr id="11" name="TextBox 11"/>
              <p:cNvSpPr txBox="1"/>
              <p:nvPr/>
            </p:nvSpPr>
            <p:spPr>
              <a:xfrm>
                <a:off x="76200" y="47100"/>
                <a:ext cx="660400" cy="868575"/>
              </a:xfrm>
              <a:prstGeom prst="rect">
                <a:avLst/>
              </a:prstGeom>
            </p:spPr>
            <p:txBody>
              <a:bodyPr lIns="50800" tIns="50800" rIns="50800" bIns="50800" rtlCol="0" anchor="ctr"/>
              <a:lstStyle/>
              <a:p>
                <a:pPr algn="ctr">
                  <a:lnSpc>
                    <a:spcPts val="2479"/>
                  </a:lnSpc>
                </a:pPr>
                <a:endParaRPr/>
              </a:p>
            </p:txBody>
          </p:sp>
        </p:grpSp>
      </p:grpSp>
      <p:grpSp>
        <p:nvGrpSpPr>
          <p:cNvPr id="14" name="Group 13">
            <a:extLst>
              <a:ext uri="{FF2B5EF4-FFF2-40B4-BE49-F238E27FC236}">
                <a16:creationId xmlns:a16="http://schemas.microsoft.com/office/drawing/2014/main" id="{EB05172C-E848-C648-1996-FF4AADC5F449}"/>
              </a:ext>
            </a:extLst>
          </p:cNvPr>
          <p:cNvGrpSpPr/>
          <p:nvPr/>
        </p:nvGrpSpPr>
        <p:grpSpPr>
          <a:xfrm>
            <a:off x="-207779" y="9313413"/>
            <a:ext cx="19588163" cy="1316487"/>
            <a:chOff x="-207779" y="9313413"/>
            <a:chExt cx="19588163" cy="1316487"/>
          </a:xfrm>
        </p:grpSpPr>
        <p:sp>
          <p:nvSpPr>
            <p:cNvPr id="18" name="TextBox 77">
              <a:extLst>
                <a:ext uri="{FF2B5EF4-FFF2-40B4-BE49-F238E27FC236}">
                  <a16:creationId xmlns:a16="http://schemas.microsoft.com/office/drawing/2014/main" id="{443D8819-F46B-4962-A7AE-D0FD7776EE4E}"/>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19" name="TextBox 78">
              <a:extLst>
                <a:ext uri="{FF2B5EF4-FFF2-40B4-BE49-F238E27FC236}">
                  <a16:creationId xmlns:a16="http://schemas.microsoft.com/office/drawing/2014/main" id="{FB2B6116-10C2-CE34-C369-A6D8F52208CC}"/>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20" name="TextBox 79">
              <a:extLst>
                <a:ext uri="{FF2B5EF4-FFF2-40B4-BE49-F238E27FC236}">
                  <a16:creationId xmlns:a16="http://schemas.microsoft.com/office/drawing/2014/main" id="{BF670B7E-A939-B42C-7F50-8E98F81FAB0D}"/>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21" name="Group 20">
              <a:extLst>
                <a:ext uri="{FF2B5EF4-FFF2-40B4-BE49-F238E27FC236}">
                  <a16:creationId xmlns:a16="http://schemas.microsoft.com/office/drawing/2014/main" id="{F544D8E3-159C-A51C-E1A4-C4527FB1D4EB}"/>
                </a:ext>
              </a:extLst>
            </p:cNvPr>
            <p:cNvGrpSpPr/>
            <p:nvPr/>
          </p:nvGrpSpPr>
          <p:grpSpPr>
            <a:xfrm>
              <a:off x="-207779" y="9313413"/>
              <a:ext cx="19588163" cy="1316487"/>
              <a:chOff x="-207779" y="9144507"/>
              <a:chExt cx="19588163" cy="1316487"/>
            </a:xfrm>
          </p:grpSpPr>
          <p:sp>
            <p:nvSpPr>
              <p:cNvPr id="26" name="TextBox 4">
                <a:extLst>
                  <a:ext uri="{FF2B5EF4-FFF2-40B4-BE49-F238E27FC236}">
                    <a16:creationId xmlns:a16="http://schemas.microsoft.com/office/drawing/2014/main" id="{EA5F4A42-A644-A3C7-C0FB-8E8AC4D727CE}"/>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27" name="TextBox 10">
                <a:extLst>
                  <a:ext uri="{FF2B5EF4-FFF2-40B4-BE49-F238E27FC236}">
                    <a16:creationId xmlns:a16="http://schemas.microsoft.com/office/drawing/2014/main" id="{208B75D4-5213-5299-21FD-FD27BF860418}"/>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28" name="TextBox 18">
                <a:extLst>
                  <a:ext uri="{FF2B5EF4-FFF2-40B4-BE49-F238E27FC236}">
                    <a16:creationId xmlns:a16="http://schemas.microsoft.com/office/drawing/2014/main" id="{61AD9B99-6E7A-5641-0957-0016FC59EEE9}"/>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29" name="Trapezoid 28">
                <a:extLst>
                  <a:ext uri="{FF2B5EF4-FFF2-40B4-BE49-F238E27FC236}">
                    <a16:creationId xmlns:a16="http://schemas.microsoft.com/office/drawing/2014/main" id="{6E999226-2B12-5300-8B7D-E5112814756A}"/>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0" name="Group 74">
                <a:extLst>
                  <a:ext uri="{FF2B5EF4-FFF2-40B4-BE49-F238E27FC236}">
                    <a16:creationId xmlns:a16="http://schemas.microsoft.com/office/drawing/2014/main" id="{A5338D32-699C-1F7F-9F6F-765A5443DB3F}"/>
                  </a:ext>
                </a:extLst>
              </p:cNvPr>
              <p:cNvGrpSpPr/>
              <p:nvPr/>
            </p:nvGrpSpPr>
            <p:grpSpPr>
              <a:xfrm>
                <a:off x="16744949" y="9234919"/>
                <a:ext cx="1028700" cy="1135661"/>
                <a:chOff x="0" y="0"/>
                <a:chExt cx="270933" cy="299104"/>
              </a:xfrm>
            </p:grpSpPr>
            <p:sp>
              <p:nvSpPr>
                <p:cNvPr id="33" name="Freeform 75">
                  <a:extLst>
                    <a:ext uri="{FF2B5EF4-FFF2-40B4-BE49-F238E27FC236}">
                      <a16:creationId xmlns:a16="http://schemas.microsoft.com/office/drawing/2014/main" id="{9EB5C4FE-664B-6A91-9E45-FBB0984B73E5}"/>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34" name="TextBox 76">
                  <a:extLst>
                    <a:ext uri="{FF2B5EF4-FFF2-40B4-BE49-F238E27FC236}">
                      <a16:creationId xmlns:a16="http://schemas.microsoft.com/office/drawing/2014/main" id="{83A89C66-FD32-851C-2010-A1F4A9AF27AD}"/>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31" name="TextBox 77">
                <a:extLst>
                  <a:ext uri="{FF2B5EF4-FFF2-40B4-BE49-F238E27FC236}">
                    <a16:creationId xmlns:a16="http://schemas.microsoft.com/office/drawing/2014/main" id="{4AA8D173-C546-7283-BECF-244C3EAEB2C2}"/>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13</a:t>
                </a:r>
              </a:p>
            </p:txBody>
          </p:sp>
          <p:sp>
            <p:nvSpPr>
              <p:cNvPr id="32" name="TextBox 79">
                <a:extLst>
                  <a:ext uri="{FF2B5EF4-FFF2-40B4-BE49-F238E27FC236}">
                    <a16:creationId xmlns:a16="http://schemas.microsoft.com/office/drawing/2014/main" id="{EE1AFCC7-2FA2-1D6E-D56D-EC43FF967C1A}"/>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22" name="TextBox 79">
              <a:extLst>
                <a:ext uri="{FF2B5EF4-FFF2-40B4-BE49-F238E27FC236}">
                  <a16:creationId xmlns:a16="http://schemas.microsoft.com/office/drawing/2014/main" id="{E6CC9EE2-4316-CD42-712F-E46B5527A911}"/>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23" name="TextBox 79">
              <a:extLst>
                <a:ext uri="{FF2B5EF4-FFF2-40B4-BE49-F238E27FC236}">
                  <a16:creationId xmlns:a16="http://schemas.microsoft.com/office/drawing/2014/main" id="{B0025D15-AD28-621C-2CA7-BE1F771C948D}"/>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25" name="TextBox 79">
              <a:extLst>
                <a:ext uri="{FF2B5EF4-FFF2-40B4-BE49-F238E27FC236}">
                  <a16:creationId xmlns:a16="http://schemas.microsoft.com/office/drawing/2014/main" id="{7A090825-3323-BDC3-6660-3D9A1BE779AA}"/>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12" name="TextBox 79">
            <a:extLst>
              <a:ext uri="{FF2B5EF4-FFF2-40B4-BE49-F238E27FC236}">
                <a16:creationId xmlns:a16="http://schemas.microsoft.com/office/drawing/2014/main" id="{E7EC59D1-2F30-89E6-6886-4350E1C9C2EF}"/>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ADAF4C2D-CBCA-40E6-8264-BED2A86D1DA7}"/>
              </a:ext>
            </a:extLst>
          </p:cNvPr>
          <p:cNvPicPr>
            <a:picLocks noChangeAspect="1"/>
          </p:cNvPicPr>
          <p:nvPr/>
        </p:nvPicPr>
        <p:blipFill>
          <a:blip r:embed="rId2"/>
          <a:stretch>
            <a:fillRect/>
          </a:stretch>
        </p:blipFill>
        <p:spPr>
          <a:xfrm>
            <a:off x="1587870" y="1837790"/>
            <a:ext cx="14958442" cy="7551042"/>
          </a:xfrm>
          <a:prstGeom prst="rect">
            <a:avLst/>
          </a:prstGeom>
          <a:ln>
            <a:solidFill>
              <a:schemeClr val="tx1"/>
            </a:solidFill>
          </a:ln>
        </p:spPr>
      </p:pic>
      <p:grpSp>
        <p:nvGrpSpPr>
          <p:cNvPr id="3" name="Group 3"/>
          <p:cNvGrpSpPr/>
          <p:nvPr/>
        </p:nvGrpSpPr>
        <p:grpSpPr>
          <a:xfrm>
            <a:off x="10989366" y="-1543050"/>
            <a:ext cx="3086100" cy="30861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6" name="Group 6"/>
          <p:cNvGrpSpPr/>
          <p:nvPr/>
        </p:nvGrpSpPr>
        <p:grpSpPr>
          <a:xfrm>
            <a:off x="14792192" y="955989"/>
            <a:ext cx="1660040" cy="1660040"/>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5" name="TextBox 15"/>
          <p:cNvSpPr txBox="1"/>
          <p:nvPr/>
        </p:nvSpPr>
        <p:spPr>
          <a:xfrm>
            <a:off x="1063440" y="680293"/>
            <a:ext cx="5695650" cy="735731"/>
          </a:xfrm>
          <a:prstGeom prst="rect">
            <a:avLst/>
          </a:prstGeom>
        </p:spPr>
        <p:txBody>
          <a:bodyPr lIns="0" tIns="0" rIns="0" bIns="0" rtlCol="0" anchor="t">
            <a:spAutoFit/>
          </a:bodyPr>
          <a:lstStyle/>
          <a:p>
            <a:pPr marL="0" lvl="0" indent="0" algn="ctr">
              <a:lnSpc>
                <a:spcPts val="5654"/>
              </a:lnSpc>
            </a:pPr>
            <a:r>
              <a:rPr lang="en-US" sz="5140" b="1" dirty="0">
                <a:solidFill>
                  <a:srgbClr val="211D5A"/>
                </a:solidFill>
                <a:latin typeface="Times New Roman" panose="02020603050405020304" pitchFamily="18" charset="0"/>
                <a:cs typeface="Times New Roman" panose="02020603050405020304" pitchFamily="18" charset="0"/>
              </a:rPr>
              <a:t>Implementation :</a:t>
            </a:r>
          </a:p>
        </p:txBody>
      </p:sp>
      <p:grpSp>
        <p:nvGrpSpPr>
          <p:cNvPr id="10" name="Group 9">
            <a:extLst>
              <a:ext uri="{FF2B5EF4-FFF2-40B4-BE49-F238E27FC236}">
                <a16:creationId xmlns:a16="http://schemas.microsoft.com/office/drawing/2014/main" id="{CAF46444-BA5C-6B96-9528-1BCA581057B1}"/>
              </a:ext>
            </a:extLst>
          </p:cNvPr>
          <p:cNvGrpSpPr/>
          <p:nvPr/>
        </p:nvGrpSpPr>
        <p:grpSpPr>
          <a:xfrm>
            <a:off x="-207779" y="9313413"/>
            <a:ext cx="19588163" cy="1316487"/>
            <a:chOff x="-207779" y="9313413"/>
            <a:chExt cx="19588163" cy="1316487"/>
          </a:xfrm>
        </p:grpSpPr>
        <p:sp>
          <p:nvSpPr>
            <p:cNvPr id="11" name="TextBox 77">
              <a:extLst>
                <a:ext uri="{FF2B5EF4-FFF2-40B4-BE49-F238E27FC236}">
                  <a16:creationId xmlns:a16="http://schemas.microsoft.com/office/drawing/2014/main" id="{D879D1F2-0C45-F099-9696-4B6B170EEFDF}"/>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12" name="TextBox 78">
              <a:extLst>
                <a:ext uri="{FF2B5EF4-FFF2-40B4-BE49-F238E27FC236}">
                  <a16:creationId xmlns:a16="http://schemas.microsoft.com/office/drawing/2014/main" id="{75E6D5C9-BD15-19B1-1C37-C8EB4F815F93}"/>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13" name="TextBox 79">
              <a:extLst>
                <a:ext uri="{FF2B5EF4-FFF2-40B4-BE49-F238E27FC236}">
                  <a16:creationId xmlns:a16="http://schemas.microsoft.com/office/drawing/2014/main" id="{44BD3FA9-0470-ABC2-15FF-C97674FFFD1B}"/>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16" name="Group 15">
              <a:extLst>
                <a:ext uri="{FF2B5EF4-FFF2-40B4-BE49-F238E27FC236}">
                  <a16:creationId xmlns:a16="http://schemas.microsoft.com/office/drawing/2014/main" id="{5D9D6096-7BFA-42AE-B9C8-A27DBF7EEE99}"/>
                </a:ext>
              </a:extLst>
            </p:cNvPr>
            <p:cNvGrpSpPr/>
            <p:nvPr/>
          </p:nvGrpSpPr>
          <p:grpSpPr>
            <a:xfrm>
              <a:off x="-207779" y="9313413"/>
              <a:ext cx="19588163" cy="1316487"/>
              <a:chOff x="-207779" y="9144507"/>
              <a:chExt cx="19588163" cy="1316487"/>
            </a:xfrm>
          </p:grpSpPr>
          <p:sp>
            <p:nvSpPr>
              <p:cNvPr id="21" name="TextBox 4">
                <a:extLst>
                  <a:ext uri="{FF2B5EF4-FFF2-40B4-BE49-F238E27FC236}">
                    <a16:creationId xmlns:a16="http://schemas.microsoft.com/office/drawing/2014/main" id="{2D075631-F7AB-B4AC-9697-6FC5F6F1F54C}"/>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22" name="TextBox 10">
                <a:extLst>
                  <a:ext uri="{FF2B5EF4-FFF2-40B4-BE49-F238E27FC236}">
                    <a16:creationId xmlns:a16="http://schemas.microsoft.com/office/drawing/2014/main" id="{267CE849-4141-372D-5FD5-926E3C2B8A0C}"/>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23" name="TextBox 18">
                <a:extLst>
                  <a:ext uri="{FF2B5EF4-FFF2-40B4-BE49-F238E27FC236}">
                    <a16:creationId xmlns:a16="http://schemas.microsoft.com/office/drawing/2014/main" id="{5A785DFA-5557-2D42-3EA6-3E814B239249}"/>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25" name="Trapezoid 24">
                <a:extLst>
                  <a:ext uri="{FF2B5EF4-FFF2-40B4-BE49-F238E27FC236}">
                    <a16:creationId xmlns:a16="http://schemas.microsoft.com/office/drawing/2014/main" id="{ECE12B0F-4C58-3CC8-9A3A-ACFB1988308C}"/>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6" name="Group 74">
                <a:extLst>
                  <a:ext uri="{FF2B5EF4-FFF2-40B4-BE49-F238E27FC236}">
                    <a16:creationId xmlns:a16="http://schemas.microsoft.com/office/drawing/2014/main" id="{C400FA55-7C5E-F5D1-105C-48A2253B8748}"/>
                  </a:ext>
                </a:extLst>
              </p:cNvPr>
              <p:cNvGrpSpPr/>
              <p:nvPr/>
            </p:nvGrpSpPr>
            <p:grpSpPr>
              <a:xfrm>
                <a:off x="16744949" y="9234919"/>
                <a:ext cx="1028700" cy="1135661"/>
                <a:chOff x="0" y="0"/>
                <a:chExt cx="270933" cy="299104"/>
              </a:xfrm>
            </p:grpSpPr>
            <p:sp>
              <p:nvSpPr>
                <p:cNvPr id="29" name="Freeform 75">
                  <a:extLst>
                    <a:ext uri="{FF2B5EF4-FFF2-40B4-BE49-F238E27FC236}">
                      <a16:creationId xmlns:a16="http://schemas.microsoft.com/office/drawing/2014/main" id="{8D21D5FA-99CF-BD6E-8AE4-C576B3FDD2D3}"/>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30" name="TextBox 76">
                  <a:extLst>
                    <a:ext uri="{FF2B5EF4-FFF2-40B4-BE49-F238E27FC236}">
                      <a16:creationId xmlns:a16="http://schemas.microsoft.com/office/drawing/2014/main" id="{4BD5FF2B-703B-A74F-941F-6523E28230C4}"/>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27" name="TextBox 77">
                <a:extLst>
                  <a:ext uri="{FF2B5EF4-FFF2-40B4-BE49-F238E27FC236}">
                    <a16:creationId xmlns:a16="http://schemas.microsoft.com/office/drawing/2014/main" id="{610E3FE4-6498-C30E-BEE5-9FB585DFEF61}"/>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14</a:t>
                </a:r>
              </a:p>
            </p:txBody>
          </p:sp>
          <p:sp>
            <p:nvSpPr>
              <p:cNvPr id="28" name="TextBox 79">
                <a:extLst>
                  <a:ext uri="{FF2B5EF4-FFF2-40B4-BE49-F238E27FC236}">
                    <a16:creationId xmlns:a16="http://schemas.microsoft.com/office/drawing/2014/main" id="{E603911A-5E97-B923-0FCC-7A9129DE6BFE}"/>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17" name="TextBox 79">
              <a:extLst>
                <a:ext uri="{FF2B5EF4-FFF2-40B4-BE49-F238E27FC236}">
                  <a16:creationId xmlns:a16="http://schemas.microsoft.com/office/drawing/2014/main" id="{E75A2A67-215D-952F-7E8E-B8762596B969}"/>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18" name="TextBox 79">
              <a:extLst>
                <a:ext uri="{FF2B5EF4-FFF2-40B4-BE49-F238E27FC236}">
                  <a16:creationId xmlns:a16="http://schemas.microsoft.com/office/drawing/2014/main" id="{368E25DC-8164-2219-3E93-FDF3A65365D0}"/>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20" name="TextBox 79">
              <a:extLst>
                <a:ext uri="{FF2B5EF4-FFF2-40B4-BE49-F238E27FC236}">
                  <a16:creationId xmlns:a16="http://schemas.microsoft.com/office/drawing/2014/main" id="{4195BF96-A398-DB20-88CC-8BA71AE9790E}"/>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2" name="TextBox 79">
            <a:extLst>
              <a:ext uri="{FF2B5EF4-FFF2-40B4-BE49-F238E27FC236}">
                <a16:creationId xmlns:a16="http://schemas.microsoft.com/office/drawing/2014/main" id="{247D1040-3DF4-BD1B-5FAE-84749CEE15A2}"/>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EDBF6AF4-9444-0D47-05A6-F2A0262C2B97}"/>
              </a:ext>
            </a:extLst>
          </p:cNvPr>
          <p:cNvPicPr>
            <a:picLocks noChangeAspect="1"/>
          </p:cNvPicPr>
          <p:nvPr/>
        </p:nvPicPr>
        <p:blipFill>
          <a:blip r:embed="rId2"/>
          <a:stretch>
            <a:fillRect/>
          </a:stretch>
        </p:blipFill>
        <p:spPr>
          <a:xfrm>
            <a:off x="1281381" y="1485900"/>
            <a:ext cx="15635019" cy="7929235"/>
          </a:xfrm>
          <a:prstGeom prst="rect">
            <a:avLst/>
          </a:prstGeom>
          <a:ln>
            <a:solidFill>
              <a:schemeClr val="tx1"/>
            </a:solidFill>
          </a:ln>
        </p:spPr>
      </p:pic>
      <p:grpSp>
        <p:nvGrpSpPr>
          <p:cNvPr id="3" name="Group 3"/>
          <p:cNvGrpSpPr/>
          <p:nvPr/>
        </p:nvGrpSpPr>
        <p:grpSpPr>
          <a:xfrm>
            <a:off x="11816173" y="-2114906"/>
            <a:ext cx="3086100" cy="30861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6" name="Group 6"/>
          <p:cNvGrpSpPr/>
          <p:nvPr/>
        </p:nvGrpSpPr>
        <p:grpSpPr>
          <a:xfrm>
            <a:off x="15599259" y="681872"/>
            <a:ext cx="1660040" cy="1660040"/>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0" name="Group 9">
            <a:extLst>
              <a:ext uri="{FF2B5EF4-FFF2-40B4-BE49-F238E27FC236}">
                <a16:creationId xmlns:a16="http://schemas.microsoft.com/office/drawing/2014/main" id="{DB44BA82-502F-48A9-1DB4-BED75BABD930}"/>
              </a:ext>
            </a:extLst>
          </p:cNvPr>
          <p:cNvGrpSpPr/>
          <p:nvPr/>
        </p:nvGrpSpPr>
        <p:grpSpPr>
          <a:xfrm>
            <a:off x="-207779" y="9313413"/>
            <a:ext cx="19588163" cy="1316487"/>
            <a:chOff x="-207779" y="9313413"/>
            <a:chExt cx="19588163" cy="1316487"/>
          </a:xfrm>
        </p:grpSpPr>
        <p:sp>
          <p:nvSpPr>
            <p:cNvPr id="11" name="TextBox 77">
              <a:extLst>
                <a:ext uri="{FF2B5EF4-FFF2-40B4-BE49-F238E27FC236}">
                  <a16:creationId xmlns:a16="http://schemas.microsoft.com/office/drawing/2014/main" id="{E89B413D-F581-02C0-B86E-A176B1A9AB05}"/>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12" name="TextBox 78">
              <a:extLst>
                <a:ext uri="{FF2B5EF4-FFF2-40B4-BE49-F238E27FC236}">
                  <a16:creationId xmlns:a16="http://schemas.microsoft.com/office/drawing/2014/main" id="{78C265A3-1C4F-EDAD-EAE7-134CCCE747A9}"/>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13" name="TextBox 79">
              <a:extLst>
                <a:ext uri="{FF2B5EF4-FFF2-40B4-BE49-F238E27FC236}">
                  <a16:creationId xmlns:a16="http://schemas.microsoft.com/office/drawing/2014/main" id="{C3AC57DF-57C0-712B-CF12-BF72070A9C76}"/>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14" name="Group 13">
              <a:extLst>
                <a:ext uri="{FF2B5EF4-FFF2-40B4-BE49-F238E27FC236}">
                  <a16:creationId xmlns:a16="http://schemas.microsoft.com/office/drawing/2014/main" id="{D097FDB6-794F-5986-5AFE-226D07413605}"/>
                </a:ext>
              </a:extLst>
            </p:cNvPr>
            <p:cNvGrpSpPr/>
            <p:nvPr/>
          </p:nvGrpSpPr>
          <p:grpSpPr>
            <a:xfrm>
              <a:off x="-207779" y="9313413"/>
              <a:ext cx="19588163" cy="1316487"/>
              <a:chOff x="-207779" y="9144507"/>
              <a:chExt cx="19588163" cy="1316487"/>
            </a:xfrm>
          </p:grpSpPr>
          <p:sp>
            <p:nvSpPr>
              <p:cNvPr id="19" name="TextBox 4">
                <a:extLst>
                  <a:ext uri="{FF2B5EF4-FFF2-40B4-BE49-F238E27FC236}">
                    <a16:creationId xmlns:a16="http://schemas.microsoft.com/office/drawing/2014/main" id="{52AC196A-4D35-0EEF-C7B6-6CDADEDCADCB}"/>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20" name="TextBox 10">
                <a:extLst>
                  <a:ext uri="{FF2B5EF4-FFF2-40B4-BE49-F238E27FC236}">
                    <a16:creationId xmlns:a16="http://schemas.microsoft.com/office/drawing/2014/main" id="{27A5292B-DD43-83E3-71B3-0130A3BCEC78}"/>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21" name="TextBox 18">
                <a:extLst>
                  <a:ext uri="{FF2B5EF4-FFF2-40B4-BE49-F238E27FC236}">
                    <a16:creationId xmlns:a16="http://schemas.microsoft.com/office/drawing/2014/main" id="{F28E9B85-84A8-562C-B469-BDD51E510CA3}"/>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35" name="Trapezoid 34">
                <a:extLst>
                  <a:ext uri="{FF2B5EF4-FFF2-40B4-BE49-F238E27FC236}">
                    <a16:creationId xmlns:a16="http://schemas.microsoft.com/office/drawing/2014/main" id="{ABCF95FA-6BDD-D300-0768-C69900E4133D}"/>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6" name="Group 74">
                <a:extLst>
                  <a:ext uri="{FF2B5EF4-FFF2-40B4-BE49-F238E27FC236}">
                    <a16:creationId xmlns:a16="http://schemas.microsoft.com/office/drawing/2014/main" id="{92A24D0D-C07A-100A-192E-E14391FC846A}"/>
                  </a:ext>
                </a:extLst>
              </p:cNvPr>
              <p:cNvGrpSpPr/>
              <p:nvPr/>
            </p:nvGrpSpPr>
            <p:grpSpPr>
              <a:xfrm>
                <a:off x="16744949" y="9234919"/>
                <a:ext cx="1028700" cy="1135661"/>
                <a:chOff x="0" y="0"/>
                <a:chExt cx="270933" cy="299104"/>
              </a:xfrm>
            </p:grpSpPr>
            <p:sp>
              <p:nvSpPr>
                <p:cNvPr id="39" name="Freeform 75">
                  <a:extLst>
                    <a:ext uri="{FF2B5EF4-FFF2-40B4-BE49-F238E27FC236}">
                      <a16:creationId xmlns:a16="http://schemas.microsoft.com/office/drawing/2014/main" id="{A20FE55B-0620-51D2-5CDE-054E648C76B3}"/>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40" name="TextBox 76">
                  <a:extLst>
                    <a:ext uri="{FF2B5EF4-FFF2-40B4-BE49-F238E27FC236}">
                      <a16:creationId xmlns:a16="http://schemas.microsoft.com/office/drawing/2014/main" id="{1150ED68-8528-B7A9-5348-621790A4FB89}"/>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37" name="TextBox 77">
                <a:extLst>
                  <a:ext uri="{FF2B5EF4-FFF2-40B4-BE49-F238E27FC236}">
                    <a16:creationId xmlns:a16="http://schemas.microsoft.com/office/drawing/2014/main" id="{2FE6B911-9DAA-7C3C-583F-CF6971A6F293}"/>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15</a:t>
                </a:r>
              </a:p>
            </p:txBody>
          </p:sp>
          <p:sp>
            <p:nvSpPr>
              <p:cNvPr id="38" name="TextBox 79">
                <a:extLst>
                  <a:ext uri="{FF2B5EF4-FFF2-40B4-BE49-F238E27FC236}">
                    <a16:creationId xmlns:a16="http://schemas.microsoft.com/office/drawing/2014/main" id="{B06E1D9C-F27A-F973-7791-8E1B5551C0EC}"/>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15" name="TextBox 79">
              <a:extLst>
                <a:ext uri="{FF2B5EF4-FFF2-40B4-BE49-F238E27FC236}">
                  <a16:creationId xmlns:a16="http://schemas.microsoft.com/office/drawing/2014/main" id="{9CF98D9E-4707-E992-C23D-4BB50385DEBC}"/>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16" name="TextBox 79">
              <a:extLst>
                <a:ext uri="{FF2B5EF4-FFF2-40B4-BE49-F238E27FC236}">
                  <a16:creationId xmlns:a16="http://schemas.microsoft.com/office/drawing/2014/main" id="{1B4DB194-48F5-5560-C4B4-0808A96B7CF0}"/>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18" name="TextBox 79">
              <a:extLst>
                <a:ext uri="{FF2B5EF4-FFF2-40B4-BE49-F238E27FC236}">
                  <a16:creationId xmlns:a16="http://schemas.microsoft.com/office/drawing/2014/main" id="{8A55C9DC-DF18-F75B-E2A1-8037A234C4F4}"/>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2" name="TextBox 79">
            <a:extLst>
              <a:ext uri="{FF2B5EF4-FFF2-40B4-BE49-F238E27FC236}">
                <a16:creationId xmlns:a16="http://schemas.microsoft.com/office/drawing/2014/main" id="{94E32B12-16F1-2083-085B-3232FE548F88}"/>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035820" y="-4262086"/>
            <a:ext cx="5402508" cy="5402508"/>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7726D">
                  <a:alpha val="32941"/>
                </a:srgbClr>
              </a:solidFill>
              <a:prstDash val="solid"/>
              <a:miter/>
            </a:ln>
          </p:spPr>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6" name="TextBox 6"/>
          <p:cNvSpPr txBox="1"/>
          <p:nvPr/>
        </p:nvSpPr>
        <p:spPr>
          <a:xfrm>
            <a:off x="6466679" y="680465"/>
            <a:ext cx="5695650" cy="753620"/>
          </a:xfrm>
          <a:prstGeom prst="rect">
            <a:avLst/>
          </a:prstGeom>
        </p:spPr>
        <p:txBody>
          <a:bodyPr lIns="0" tIns="0" rIns="0" bIns="0" rtlCol="0" anchor="t">
            <a:spAutoFit/>
          </a:bodyPr>
          <a:lstStyle/>
          <a:p>
            <a:pPr marL="0" lvl="0" indent="0" algn="ctr">
              <a:lnSpc>
                <a:spcPts val="5874"/>
              </a:lnSpc>
            </a:pPr>
            <a:r>
              <a:rPr lang="en-US" sz="5400" b="1" dirty="0">
                <a:solidFill>
                  <a:srgbClr val="211D5A"/>
                </a:solidFill>
                <a:latin typeface="Times New Roman" panose="02020603050405020304" pitchFamily="18" charset="0"/>
                <a:cs typeface="Times New Roman" panose="02020603050405020304" pitchFamily="18" charset="0"/>
              </a:rPr>
              <a:t>Home Page</a:t>
            </a:r>
          </a:p>
        </p:txBody>
      </p:sp>
      <p:grpSp>
        <p:nvGrpSpPr>
          <p:cNvPr id="7" name="Group 7"/>
          <p:cNvGrpSpPr/>
          <p:nvPr/>
        </p:nvGrpSpPr>
        <p:grpSpPr>
          <a:xfrm>
            <a:off x="16864880" y="-363975"/>
            <a:ext cx="1566491" cy="1571933"/>
            <a:chOff x="0" y="0"/>
            <a:chExt cx="812800" cy="815623"/>
          </a:xfrm>
        </p:grpSpPr>
        <p:sp>
          <p:nvSpPr>
            <p:cNvPr id="8" name="Freeform 8"/>
            <p:cNvSpPr/>
            <p:nvPr/>
          </p:nvSpPr>
          <p:spPr>
            <a:xfrm>
              <a:off x="0" y="0"/>
              <a:ext cx="812800" cy="815623"/>
            </a:xfrm>
            <a:custGeom>
              <a:avLst/>
              <a:gdLst/>
              <a:ahLst/>
              <a:cxnLst/>
              <a:rect l="l" t="t" r="r" b="b"/>
              <a:pathLst>
                <a:path w="812800" h="815623">
                  <a:moveTo>
                    <a:pt x="406400" y="0"/>
                  </a:moveTo>
                  <a:cubicBezTo>
                    <a:pt x="181951" y="0"/>
                    <a:pt x="0" y="182584"/>
                    <a:pt x="0" y="407812"/>
                  </a:cubicBezTo>
                  <a:cubicBezTo>
                    <a:pt x="0" y="633040"/>
                    <a:pt x="181951" y="815623"/>
                    <a:pt x="406400" y="815623"/>
                  </a:cubicBezTo>
                  <a:cubicBezTo>
                    <a:pt x="630849" y="815623"/>
                    <a:pt x="812800" y="633040"/>
                    <a:pt x="812800" y="407812"/>
                  </a:cubicBezTo>
                  <a:cubicBezTo>
                    <a:pt x="812800" y="182584"/>
                    <a:pt x="630849" y="0"/>
                    <a:pt x="406400" y="0"/>
                  </a:cubicBezTo>
                  <a:close/>
                </a:path>
              </a:pathLst>
            </a:custGeom>
            <a:solidFill>
              <a:srgbClr val="EAE4D2"/>
            </a:solidFill>
          </p:spPr>
        </p:sp>
        <p:sp>
          <p:nvSpPr>
            <p:cNvPr id="9" name="TextBox 9"/>
            <p:cNvSpPr txBox="1"/>
            <p:nvPr/>
          </p:nvSpPr>
          <p:spPr>
            <a:xfrm>
              <a:off x="76200" y="28840"/>
              <a:ext cx="660400" cy="710319"/>
            </a:xfrm>
            <a:prstGeom prst="rect">
              <a:avLst/>
            </a:prstGeom>
          </p:spPr>
          <p:txBody>
            <a:bodyPr lIns="50800" tIns="50800" rIns="50800" bIns="50800" rtlCol="0" anchor="ctr"/>
            <a:lstStyle/>
            <a:p>
              <a:pPr algn="ctr">
                <a:lnSpc>
                  <a:spcPts val="2479"/>
                </a:lnSpc>
              </a:pPr>
              <a:endParaRPr/>
            </a:p>
          </p:txBody>
        </p:sp>
      </p:grpSp>
      <p:sp>
        <p:nvSpPr>
          <p:cNvPr id="18" name="Freeform 18"/>
          <p:cNvSpPr/>
          <p:nvPr/>
        </p:nvSpPr>
        <p:spPr>
          <a:xfrm>
            <a:off x="17810940" y="-612759"/>
            <a:ext cx="64412" cy="5330065"/>
          </a:xfrm>
          <a:custGeom>
            <a:avLst/>
            <a:gdLst/>
            <a:ahLst/>
            <a:cxnLst/>
            <a:rect l="l" t="t" r="r" b="b"/>
            <a:pathLst>
              <a:path w="64412" h="5330065">
                <a:moveTo>
                  <a:pt x="0" y="0"/>
                </a:moveTo>
                <a:lnTo>
                  <a:pt x="64412" y="0"/>
                </a:lnTo>
                <a:lnTo>
                  <a:pt x="64412" y="5330066"/>
                </a:lnTo>
                <a:lnTo>
                  <a:pt x="0" y="5330066"/>
                </a:lnTo>
                <a:lnTo>
                  <a:pt x="0" y="0"/>
                </a:lnTo>
                <a:close/>
              </a:path>
            </a:pathLst>
          </a:custGeom>
          <a:blipFill>
            <a:blip r:embed="rId2"/>
            <a:stretch>
              <a:fillRect l="-100000"/>
            </a:stretch>
          </a:blipFill>
        </p:spPr>
      </p:sp>
      <p:sp>
        <p:nvSpPr>
          <p:cNvPr id="19" name="Freeform 19"/>
          <p:cNvSpPr/>
          <p:nvPr/>
        </p:nvSpPr>
        <p:spPr>
          <a:xfrm>
            <a:off x="18228706" y="-3277791"/>
            <a:ext cx="64412" cy="5330065"/>
          </a:xfrm>
          <a:custGeom>
            <a:avLst/>
            <a:gdLst/>
            <a:ahLst/>
            <a:cxnLst/>
            <a:rect l="l" t="t" r="r" b="b"/>
            <a:pathLst>
              <a:path w="64412" h="5330065">
                <a:moveTo>
                  <a:pt x="0" y="0"/>
                </a:moveTo>
                <a:lnTo>
                  <a:pt x="64412" y="0"/>
                </a:lnTo>
                <a:lnTo>
                  <a:pt x="64412" y="5330065"/>
                </a:lnTo>
                <a:lnTo>
                  <a:pt x="0" y="5330065"/>
                </a:lnTo>
                <a:lnTo>
                  <a:pt x="0" y="0"/>
                </a:lnTo>
                <a:close/>
              </a:path>
            </a:pathLst>
          </a:custGeom>
          <a:blipFill>
            <a:blip r:embed="rId2"/>
            <a:stretch>
              <a:fillRect l="-100000"/>
            </a:stretch>
          </a:blipFill>
        </p:spPr>
      </p:sp>
      <p:sp>
        <p:nvSpPr>
          <p:cNvPr id="20" name="Freeform 20"/>
          <p:cNvSpPr/>
          <p:nvPr/>
        </p:nvSpPr>
        <p:spPr>
          <a:xfrm>
            <a:off x="17394103" y="-4262086"/>
            <a:ext cx="64412" cy="5330065"/>
          </a:xfrm>
          <a:custGeom>
            <a:avLst/>
            <a:gdLst/>
            <a:ahLst/>
            <a:cxnLst/>
            <a:rect l="l" t="t" r="r" b="b"/>
            <a:pathLst>
              <a:path w="64412" h="5330065">
                <a:moveTo>
                  <a:pt x="0" y="0"/>
                </a:moveTo>
                <a:lnTo>
                  <a:pt x="64412" y="0"/>
                </a:lnTo>
                <a:lnTo>
                  <a:pt x="64412" y="5330065"/>
                </a:lnTo>
                <a:lnTo>
                  <a:pt x="0" y="5330065"/>
                </a:lnTo>
                <a:lnTo>
                  <a:pt x="0" y="0"/>
                </a:lnTo>
                <a:close/>
              </a:path>
            </a:pathLst>
          </a:custGeom>
          <a:blipFill>
            <a:blip r:embed="rId2"/>
            <a:stretch>
              <a:fillRect l="-100000"/>
            </a:stretch>
          </a:blipFill>
        </p:spPr>
      </p:sp>
      <p:pic>
        <p:nvPicPr>
          <p:cNvPr id="10" name="Picture 9">
            <a:extLst>
              <a:ext uri="{FF2B5EF4-FFF2-40B4-BE49-F238E27FC236}">
                <a16:creationId xmlns:a16="http://schemas.microsoft.com/office/drawing/2014/main" id="{9B7E4DD2-3541-D300-EE20-A08B8FBDEB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5820" y="1837921"/>
            <a:ext cx="16235996" cy="7557489"/>
          </a:xfrm>
          <a:prstGeom prst="rect">
            <a:avLst/>
          </a:prstGeom>
        </p:spPr>
      </p:pic>
      <p:grpSp>
        <p:nvGrpSpPr>
          <p:cNvPr id="12" name="Group 11">
            <a:extLst>
              <a:ext uri="{FF2B5EF4-FFF2-40B4-BE49-F238E27FC236}">
                <a16:creationId xmlns:a16="http://schemas.microsoft.com/office/drawing/2014/main" id="{F34E9558-76EC-DFB8-D251-A4B85A0FFFBF}"/>
              </a:ext>
            </a:extLst>
          </p:cNvPr>
          <p:cNvGrpSpPr/>
          <p:nvPr/>
        </p:nvGrpSpPr>
        <p:grpSpPr>
          <a:xfrm>
            <a:off x="-207779" y="9313413"/>
            <a:ext cx="19588163" cy="1316487"/>
            <a:chOff x="-207779" y="9313413"/>
            <a:chExt cx="19588163" cy="1316487"/>
          </a:xfrm>
        </p:grpSpPr>
        <p:sp>
          <p:nvSpPr>
            <p:cNvPr id="14" name="TextBox 77">
              <a:extLst>
                <a:ext uri="{FF2B5EF4-FFF2-40B4-BE49-F238E27FC236}">
                  <a16:creationId xmlns:a16="http://schemas.microsoft.com/office/drawing/2014/main" id="{7F105F37-4341-C514-8B30-43146A5FE78D}"/>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16" name="TextBox 78">
              <a:extLst>
                <a:ext uri="{FF2B5EF4-FFF2-40B4-BE49-F238E27FC236}">
                  <a16:creationId xmlns:a16="http://schemas.microsoft.com/office/drawing/2014/main" id="{D1FE20D8-0EBE-CFD2-2D4E-D5D6A25F1F42}"/>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17" name="TextBox 79">
              <a:extLst>
                <a:ext uri="{FF2B5EF4-FFF2-40B4-BE49-F238E27FC236}">
                  <a16:creationId xmlns:a16="http://schemas.microsoft.com/office/drawing/2014/main" id="{416B175B-20AF-D71C-D11F-A7D4AD384C79}"/>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22" name="Group 21">
              <a:extLst>
                <a:ext uri="{FF2B5EF4-FFF2-40B4-BE49-F238E27FC236}">
                  <a16:creationId xmlns:a16="http://schemas.microsoft.com/office/drawing/2014/main" id="{642200E9-5EE7-55DA-F18E-D3C0C92CBBA1}"/>
                </a:ext>
              </a:extLst>
            </p:cNvPr>
            <p:cNvGrpSpPr/>
            <p:nvPr/>
          </p:nvGrpSpPr>
          <p:grpSpPr>
            <a:xfrm>
              <a:off x="-207779" y="9313413"/>
              <a:ext cx="19588163" cy="1316487"/>
              <a:chOff x="-207779" y="9144507"/>
              <a:chExt cx="19588163" cy="1316487"/>
            </a:xfrm>
          </p:grpSpPr>
          <p:sp>
            <p:nvSpPr>
              <p:cNvPr id="39" name="TextBox 4">
                <a:extLst>
                  <a:ext uri="{FF2B5EF4-FFF2-40B4-BE49-F238E27FC236}">
                    <a16:creationId xmlns:a16="http://schemas.microsoft.com/office/drawing/2014/main" id="{277A255B-27E3-318A-DBC4-FFD27AB95E14}"/>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40" name="TextBox 10">
                <a:extLst>
                  <a:ext uri="{FF2B5EF4-FFF2-40B4-BE49-F238E27FC236}">
                    <a16:creationId xmlns:a16="http://schemas.microsoft.com/office/drawing/2014/main" id="{55E5AA97-B185-3C81-0256-996A009A6677}"/>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41" name="TextBox 18">
                <a:extLst>
                  <a:ext uri="{FF2B5EF4-FFF2-40B4-BE49-F238E27FC236}">
                    <a16:creationId xmlns:a16="http://schemas.microsoft.com/office/drawing/2014/main" id="{69553AA7-36AD-3CF1-2B9F-7FA8E47A253D}"/>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42" name="Trapezoid 41">
                <a:extLst>
                  <a:ext uri="{FF2B5EF4-FFF2-40B4-BE49-F238E27FC236}">
                    <a16:creationId xmlns:a16="http://schemas.microsoft.com/office/drawing/2014/main" id="{61055AC6-06AA-D7C1-161D-A7998287CDA5}"/>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3" name="Group 74">
                <a:extLst>
                  <a:ext uri="{FF2B5EF4-FFF2-40B4-BE49-F238E27FC236}">
                    <a16:creationId xmlns:a16="http://schemas.microsoft.com/office/drawing/2014/main" id="{21173A49-833B-3D30-2DF3-7600D2328D2F}"/>
                  </a:ext>
                </a:extLst>
              </p:cNvPr>
              <p:cNvGrpSpPr/>
              <p:nvPr/>
            </p:nvGrpSpPr>
            <p:grpSpPr>
              <a:xfrm>
                <a:off x="16744949" y="9234919"/>
                <a:ext cx="1028700" cy="1135661"/>
                <a:chOff x="0" y="0"/>
                <a:chExt cx="270933" cy="299104"/>
              </a:xfrm>
            </p:grpSpPr>
            <p:sp>
              <p:nvSpPr>
                <p:cNvPr id="46" name="Freeform 75">
                  <a:extLst>
                    <a:ext uri="{FF2B5EF4-FFF2-40B4-BE49-F238E27FC236}">
                      <a16:creationId xmlns:a16="http://schemas.microsoft.com/office/drawing/2014/main" id="{0AF0AC60-D8B0-E1D9-4E9B-B89712E53A0B}"/>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47" name="TextBox 76">
                  <a:extLst>
                    <a:ext uri="{FF2B5EF4-FFF2-40B4-BE49-F238E27FC236}">
                      <a16:creationId xmlns:a16="http://schemas.microsoft.com/office/drawing/2014/main" id="{12CE34C0-11D0-0D9A-3ED3-DF2072874058}"/>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44" name="TextBox 77">
                <a:extLst>
                  <a:ext uri="{FF2B5EF4-FFF2-40B4-BE49-F238E27FC236}">
                    <a16:creationId xmlns:a16="http://schemas.microsoft.com/office/drawing/2014/main" id="{EF5974E2-F40A-2817-546C-292A3383234F}"/>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16</a:t>
                </a:r>
              </a:p>
            </p:txBody>
          </p:sp>
          <p:sp>
            <p:nvSpPr>
              <p:cNvPr id="45" name="TextBox 79">
                <a:extLst>
                  <a:ext uri="{FF2B5EF4-FFF2-40B4-BE49-F238E27FC236}">
                    <a16:creationId xmlns:a16="http://schemas.microsoft.com/office/drawing/2014/main" id="{C6B6D251-C521-A89C-CE96-D664485837E6}"/>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23" name="TextBox 79">
              <a:extLst>
                <a:ext uri="{FF2B5EF4-FFF2-40B4-BE49-F238E27FC236}">
                  <a16:creationId xmlns:a16="http://schemas.microsoft.com/office/drawing/2014/main" id="{C9B94170-032F-9723-F2DA-70E0F8448C17}"/>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36" name="TextBox 79">
              <a:extLst>
                <a:ext uri="{FF2B5EF4-FFF2-40B4-BE49-F238E27FC236}">
                  <a16:creationId xmlns:a16="http://schemas.microsoft.com/office/drawing/2014/main" id="{CA3E1E36-8889-8E4E-B279-7D1B343EBE5D}"/>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38" name="TextBox 79">
              <a:extLst>
                <a:ext uri="{FF2B5EF4-FFF2-40B4-BE49-F238E27FC236}">
                  <a16:creationId xmlns:a16="http://schemas.microsoft.com/office/drawing/2014/main" id="{EE363C20-05DE-2ABF-C4E9-A53312988D76}"/>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2" name="TextBox 79">
            <a:extLst>
              <a:ext uri="{FF2B5EF4-FFF2-40B4-BE49-F238E27FC236}">
                <a16:creationId xmlns:a16="http://schemas.microsoft.com/office/drawing/2014/main" id="{9D68B7E0-B7CD-A4E0-A3A8-E905BBDF6B98}"/>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77967" y="5143500"/>
            <a:ext cx="7841412" cy="4114800"/>
          </a:xfrm>
          <a:custGeom>
            <a:avLst/>
            <a:gdLst/>
            <a:ahLst/>
            <a:cxnLst/>
            <a:rect l="l" t="t" r="r" b="b"/>
            <a:pathLst>
              <a:path w="7841412" h="4114800">
                <a:moveTo>
                  <a:pt x="0" y="0"/>
                </a:moveTo>
                <a:lnTo>
                  <a:pt x="7841412" y="0"/>
                </a:lnTo>
                <a:lnTo>
                  <a:pt x="7841412" y="4114800"/>
                </a:lnTo>
                <a:lnTo>
                  <a:pt x="0" y="4114800"/>
                </a:lnTo>
                <a:lnTo>
                  <a:pt x="0" y="0"/>
                </a:lnTo>
                <a:close/>
              </a:path>
            </a:pathLst>
          </a:custGeom>
          <a:blipFill>
            <a:blip r:embed="rId2"/>
            <a:stretch>
              <a:fillRect l="-5781" r="-5781"/>
            </a:stretch>
          </a:blipFill>
          <a:ln>
            <a:solidFill>
              <a:schemeClr val="tx1"/>
            </a:solidFill>
          </a:ln>
        </p:spPr>
      </p:sp>
      <p:sp>
        <p:nvSpPr>
          <p:cNvPr id="3" name="Freeform 3"/>
          <p:cNvSpPr/>
          <p:nvPr/>
        </p:nvSpPr>
        <p:spPr>
          <a:xfrm>
            <a:off x="9238890" y="940068"/>
            <a:ext cx="8371937" cy="3885984"/>
          </a:xfrm>
          <a:custGeom>
            <a:avLst/>
            <a:gdLst/>
            <a:ahLst/>
            <a:cxnLst/>
            <a:rect l="l" t="t" r="r" b="b"/>
            <a:pathLst>
              <a:path w="8466827" h="3985017">
                <a:moveTo>
                  <a:pt x="0" y="0"/>
                </a:moveTo>
                <a:lnTo>
                  <a:pt x="8466827" y="0"/>
                </a:lnTo>
                <a:lnTo>
                  <a:pt x="8466827" y="3985017"/>
                </a:lnTo>
                <a:lnTo>
                  <a:pt x="0" y="3985017"/>
                </a:lnTo>
                <a:lnTo>
                  <a:pt x="0" y="0"/>
                </a:lnTo>
                <a:close/>
              </a:path>
            </a:pathLst>
          </a:custGeom>
          <a:blipFill>
            <a:blip r:embed="rId3"/>
            <a:stretch>
              <a:fillRect l="-1417" r="-1417" b="-8596"/>
            </a:stretch>
          </a:blipFill>
          <a:ln>
            <a:solidFill>
              <a:schemeClr val="tx1"/>
            </a:solidFill>
          </a:ln>
        </p:spPr>
        <p:txBody>
          <a:bodyPr/>
          <a:lstStyle/>
          <a:p>
            <a:endParaRPr lang="en-IN" dirty="0"/>
          </a:p>
        </p:txBody>
      </p:sp>
      <p:sp>
        <p:nvSpPr>
          <p:cNvPr id="4" name="Freeform 4"/>
          <p:cNvSpPr/>
          <p:nvPr/>
        </p:nvSpPr>
        <p:spPr>
          <a:xfrm>
            <a:off x="9238889" y="5134049"/>
            <a:ext cx="8371937" cy="4133702"/>
          </a:xfrm>
          <a:custGeom>
            <a:avLst/>
            <a:gdLst/>
            <a:ahLst/>
            <a:cxnLst/>
            <a:rect l="l" t="t" r="r" b="b"/>
            <a:pathLst>
              <a:path w="8371937" h="4040924">
                <a:moveTo>
                  <a:pt x="0" y="0"/>
                </a:moveTo>
                <a:lnTo>
                  <a:pt x="8371937" y="0"/>
                </a:lnTo>
                <a:lnTo>
                  <a:pt x="8371937" y="4040924"/>
                </a:lnTo>
                <a:lnTo>
                  <a:pt x="0" y="4040924"/>
                </a:lnTo>
                <a:lnTo>
                  <a:pt x="0" y="0"/>
                </a:lnTo>
                <a:close/>
              </a:path>
            </a:pathLst>
          </a:custGeom>
          <a:blipFill>
            <a:blip r:embed="rId4"/>
            <a:stretch>
              <a:fillRect l="-1828" r="-1828" b="-6669"/>
            </a:stretch>
          </a:blipFill>
          <a:ln>
            <a:solidFill>
              <a:schemeClr val="tx1"/>
            </a:solidFill>
          </a:ln>
        </p:spPr>
      </p:sp>
      <p:sp>
        <p:nvSpPr>
          <p:cNvPr id="5" name="Freeform 5"/>
          <p:cNvSpPr/>
          <p:nvPr/>
        </p:nvSpPr>
        <p:spPr>
          <a:xfrm>
            <a:off x="577968" y="929303"/>
            <a:ext cx="7841412" cy="3893925"/>
          </a:xfrm>
          <a:custGeom>
            <a:avLst/>
            <a:gdLst/>
            <a:ahLst/>
            <a:cxnLst/>
            <a:rect l="l" t="t" r="r" b="b"/>
            <a:pathLst>
              <a:path w="8272733" h="3893925">
                <a:moveTo>
                  <a:pt x="0" y="0"/>
                </a:moveTo>
                <a:lnTo>
                  <a:pt x="8272733" y="0"/>
                </a:lnTo>
                <a:lnTo>
                  <a:pt x="8272733" y="3893925"/>
                </a:lnTo>
                <a:lnTo>
                  <a:pt x="0" y="3893925"/>
                </a:lnTo>
                <a:lnTo>
                  <a:pt x="0" y="0"/>
                </a:lnTo>
                <a:close/>
              </a:path>
            </a:pathLst>
          </a:custGeom>
          <a:blipFill>
            <a:blip r:embed="rId5"/>
            <a:stretch>
              <a:fillRect l="-1571" r="-1571" b="-8591"/>
            </a:stretch>
          </a:blipFill>
          <a:ln>
            <a:solidFill>
              <a:schemeClr val="tx1"/>
            </a:solidFill>
          </a:ln>
        </p:spPr>
      </p:sp>
      <p:sp>
        <p:nvSpPr>
          <p:cNvPr id="13" name="TextBox 14">
            <a:extLst>
              <a:ext uri="{FF2B5EF4-FFF2-40B4-BE49-F238E27FC236}">
                <a16:creationId xmlns:a16="http://schemas.microsoft.com/office/drawing/2014/main" id="{60AB6DF5-1BE4-4088-D7A5-2D7EE3C46229}"/>
              </a:ext>
            </a:extLst>
          </p:cNvPr>
          <p:cNvSpPr txBox="1"/>
          <p:nvPr/>
        </p:nvSpPr>
        <p:spPr>
          <a:xfrm>
            <a:off x="2887643" y="9515341"/>
            <a:ext cx="1348782" cy="1446050"/>
          </a:xfrm>
          <a:prstGeom prst="rect">
            <a:avLst/>
          </a:prstGeom>
        </p:spPr>
        <p:txBody>
          <a:bodyPr lIns="50800" tIns="50800" rIns="50800" bIns="50800" rtlCol="0" anchor="ctr"/>
          <a:lstStyle/>
          <a:p>
            <a:pPr algn="ctr">
              <a:lnSpc>
                <a:spcPts val="2479"/>
              </a:lnSpc>
            </a:pPr>
            <a:endParaRPr/>
          </a:p>
        </p:txBody>
      </p:sp>
      <p:grpSp>
        <p:nvGrpSpPr>
          <p:cNvPr id="26" name="Group 25">
            <a:extLst>
              <a:ext uri="{FF2B5EF4-FFF2-40B4-BE49-F238E27FC236}">
                <a16:creationId xmlns:a16="http://schemas.microsoft.com/office/drawing/2014/main" id="{E9CEC882-2331-684E-B687-AFFA44611A62}"/>
              </a:ext>
            </a:extLst>
          </p:cNvPr>
          <p:cNvGrpSpPr/>
          <p:nvPr/>
        </p:nvGrpSpPr>
        <p:grpSpPr>
          <a:xfrm>
            <a:off x="-207779" y="9313413"/>
            <a:ext cx="19588163" cy="1316487"/>
            <a:chOff x="-207779" y="9313413"/>
            <a:chExt cx="19588163" cy="1316487"/>
          </a:xfrm>
        </p:grpSpPr>
        <p:sp>
          <p:nvSpPr>
            <p:cNvPr id="27" name="TextBox 77">
              <a:extLst>
                <a:ext uri="{FF2B5EF4-FFF2-40B4-BE49-F238E27FC236}">
                  <a16:creationId xmlns:a16="http://schemas.microsoft.com/office/drawing/2014/main" id="{6669E399-BF82-D456-895C-740D426C6125}"/>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28" name="TextBox 78">
              <a:extLst>
                <a:ext uri="{FF2B5EF4-FFF2-40B4-BE49-F238E27FC236}">
                  <a16:creationId xmlns:a16="http://schemas.microsoft.com/office/drawing/2014/main" id="{2FB8ED71-31AE-76B6-2EDD-70F89936C8D9}"/>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29" name="TextBox 79">
              <a:extLst>
                <a:ext uri="{FF2B5EF4-FFF2-40B4-BE49-F238E27FC236}">
                  <a16:creationId xmlns:a16="http://schemas.microsoft.com/office/drawing/2014/main" id="{3A02C3E0-580F-A737-1F88-39C6D76001D2}"/>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30" name="Group 29">
              <a:extLst>
                <a:ext uri="{FF2B5EF4-FFF2-40B4-BE49-F238E27FC236}">
                  <a16:creationId xmlns:a16="http://schemas.microsoft.com/office/drawing/2014/main" id="{4004ACA0-0939-213C-4C2A-DCA43EEE925E}"/>
                </a:ext>
              </a:extLst>
            </p:cNvPr>
            <p:cNvGrpSpPr/>
            <p:nvPr/>
          </p:nvGrpSpPr>
          <p:grpSpPr>
            <a:xfrm>
              <a:off x="-207779" y="9313413"/>
              <a:ext cx="19588163" cy="1316487"/>
              <a:chOff x="-207779" y="9144507"/>
              <a:chExt cx="19588163" cy="1316487"/>
            </a:xfrm>
          </p:grpSpPr>
          <p:sp>
            <p:nvSpPr>
              <p:cNvPr id="35" name="TextBox 4">
                <a:extLst>
                  <a:ext uri="{FF2B5EF4-FFF2-40B4-BE49-F238E27FC236}">
                    <a16:creationId xmlns:a16="http://schemas.microsoft.com/office/drawing/2014/main" id="{7DB4AD99-BC24-EE16-73D1-FFA38D283711}"/>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36" name="TextBox 10">
                <a:extLst>
                  <a:ext uri="{FF2B5EF4-FFF2-40B4-BE49-F238E27FC236}">
                    <a16:creationId xmlns:a16="http://schemas.microsoft.com/office/drawing/2014/main" id="{A7AC9165-50ED-6A7D-08AD-B3EC21524F19}"/>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37" name="TextBox 18">
                <a:extLst>
                  <a:ext uri="{FF2B5EF4-FFF2-40B4-BE49-F238E27FC236}">
                    <a16:creationId xmlns:a16="http://schemas.microsoft.com/office/drawing/2014/main" id="{8FA58185-7387-9236-D800-07AAD3B2413A}"/>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38" name="Trapezoid 37">
                <a:extLst>
                  <a:ext uri="{FF2B5EF4-FFF2-40B4-BE49-F238E27FC236}">
                    <a16:creationId xmlns:a16="http://schemas.microsoft.com/office/drawing/2014/main" id="{FE34E0C8-4BD1-2159-CD4E-7BBF7DF515AD}"/>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9" name="Group 74">
                <a:extLst>
                  <a:ext uri="{FF2B5EF4-FFF2-40B4-BE49-F238E27FC236}">
                    <a16:creationId xmlns:a16="http://schemas.microsoft.com/office/drawing/2014/main" id="{482B47B5-3526-07DE-564C-18721E09FF0C}"/>
                  </a:ext>
                </a:extLst>
              </p:cNvPr>
              <p:cNvGrpSpPr/>
              <p:nvPr/>
            </p:nvGrpSpPr>
            <p:grpSpPr>
              <a:xfrm>
                <a:off x="16744949" y="9234919"/>
                <a:ext cx="1028700" cy="1135661"/>
                <a:chOff x="0" y="0"/>
                <a:chExt cx="270933" cy="299104"/>
              </a:xfrm>
            </p:grpSpPr>
            <p:sp>
              <p:nvSpPr>
                <p:cNvPr id="42" name="Freeform 75">
                  <a:extLst>
                    <a:ext uri="{FF2B5EF4-FFF2-40B4-BE49-F238E27FC236}">
                      <a16:creationId xmlns:a16="http://schemas.microsoft.com/office/drawing/2014/main" id="{07C4B471-9CF0-39C0-1206-81C07D724C39}"/>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43" name="TextBox 76">
                  <a:extLst>
                    <a:ext uri="{FF2B5EF4-FFF2-40B4-BE49-F238E27FC236}">
                      <a16:creationId xmlns:a16="http://schemas.microsoft.com/office/drawing/2014/main" id="{DB4BDC98-2D69-0357-5260-5547296C7CFE}"/>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40" name="TextBox 77">
                <a:extLst>
                  <a:ext uri="{FF2B5EF4-FFF2-40B4-BE49-F238E27FC236}">
                    <a16:creationId xmlns:a16="http://schemas.microsoft.com/office/drawing/2014/main" id="{1BBC1046-7FAB-BBC3-EDB1-25C0250721B8}"/>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17</a:t>
                </a:r>
              </a:p>
            </p:txBody>
          </p:sp>
          <p:sp>
            <p:nvSpPr>
              <p:cNvPr id="41" name="TextBox 79">
                <a:extLst>
                  <a:ext uri="{FF2B5EF4-FFF2-40B4-BE49-F238E27FC236}">
                    <a16:creationId xmlns:a16="http://schemas.microsoft.com/office/drawing/2014/main" id="{A9F2B594-0BF8-D9A9-07D6-76B739EE85DE}"/>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31" name="TextBox 79">
              <a:extLst>
                <a:ext uri="{FF2B5EF4-FFF2-40B4-BE49-F238E27FC236}">
                  <a16:creationId xmlns:a16="http://schemas.microsoft.com/office/drawing/2014/main" id="{D6BB26BA-E781-CB8D-E2FA-F242788E00D5}"/>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32" name="TextBox 79">
              <a:extLst>
                <a:ext uri="{FF2B5EF4-FFF2-40B4-BE49-F238E27FC236}">
                  <a16:creationId xmlns:a16="http://schemas.microsoft.com/office/drawing/2014/main" id="{55DA80F6-2736-FDD2-89CA-BC1AD02190D0}"/>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34" name="TextBox 79">
              <a:extLst>
                <a:ext uri="{FF2B5EF4-FFF2-40B4-BE49-F238E27FC236}">
                  <a16:creationId xmlns:a16="http://schemas.microsoft.com/office/drawing/2014/main" id="{7F83CD37-C672-5457-62CC-4A0DB2008E1D}"/>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44" name="TextBox 6">
            <a:extLst>
              <a:ext uri="{FF2B5EF4-FFF2-40B4-BE49-F238E27FC236}">
                <a16:creationId xmlns:a16="http://schemas.microsoft.com/office/drawing/2014/main" id="{EA3BD895-530A-5D84-0A46-E57AE1AD961B}"/>
              </a:ext>
            </a:extLst>
          </p:cNvPr>
          <p:cNvSpPr txBox="1"/>
          <p:nvPr/>
        </p:nvSpPr>
        <p:spPr>
          <a:xfrm>
            <a:off x="6191922" y="6739"/>
            <a:ext cx="5695650" cy="753620"/>
          </a:xfrm>
          <a:prstGeom prst="rect">
            <a:avLst/>
          </a:prstGeom>
        </p:spPr>
        <p:txBody>
          <a:bodyPr lIns="0" tIns="0" rIns="0" bIns="0" rtlCol="0" anchor="t">
            <a:spAutoFit/>
          </a:bodyPr>
          <a:lstStyle/>
          <a:p>
            <a:pPr marL="0" lvl="0" indent="0" algn="ctr">
              <a:lnSpc>
                <a:spcPts val="5874"/>
              </a:lnSpc>
            </a:pPr>
            <a:r>
              <a:rPr lang="en-US" sz="5400" b="1" dirty="0">
                <a:solidFill>
                  <a:srgbClr val="211D5A"/>
                </a:solidFill>
                <a:latin typeface="Times New Roman" panose="02020603050405020304" pitchFamily="18" charset="0"/>
                <a:cs typeface="Times New Roman" panose="02020603050405020304" pitchFamily="18" charset="0"/>
              </a:rPr>
              <a:t>Web Interface</a:t>
            </a:r>
          </a:p>
        </p:txBody>
      </p:sp>
      <p:sp>
        <p:nvSpPr>
          <p:cNvPr id="6" name="TextBox 79">
            <a:extLst>
              <a:ext uri="{FF2B5EF4-FFF2-40B4-BE49-F238E27FC236}">
                <a16:creationId xmlns:a16="http://schemas.microsoft.com/office/drawing/2014/main" id="{D815CB37-C164-6CED-1856-49FB856F161C}"/>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3673433" y="680465"/>
            <a:ext cx="10625135" cy="772904"/>
          </a:xfrm>
          <a:prstGeom prst="rect">
            <a:avLst/>
          </a:prstGeom>
        </p:spPr>
        <p:txBody>
          <a:bodyPr lIns="0" tIns="0" rIns="0" bIns="0" rtlCol="0" anchor="t">
            <a:spAutoFit/>
          </a:bodyPr>
          <a:lstStyle/>
          <a:p>
            <a:pPr marL="0" lvl="0" indent="0" algn="ctr">
              <a:lnSpc>
                <a:spcPts val="5874"/>
              </a:lnSpc>
            </a:pPr>
            <a:r>
              <a:rPr lang="en-US" sz="5340" b="1" dirty="0">
                <a:solidFill>
                  <a:srgbClr val="211D5A"/>
                </a:solidFill>
                <a:latin typeface="Times New Roman" panose="02020603050405020304" pitchFamily="18" charset="0"/>
                <a:cs typeface="Times New Roman" panose="02020603050405020304" pitchFamily="18" charset="0"/>
              </a:rPr>
              <a:t> Data Preprocessing Interface</a:t>
            </a:r>
          </a:p>
        </p:txBody>
      </p:sp>
      <p:grpSp>
        <p:nvGrpSpPr>
          <p:cNvPr id="4" name="Group 4"/>
          <p:cNvGrpSpPr/>
          <p:nvPr/>
        </p:nvGrpSpPr>
        <p:grpSpPr>
          <a:xfrm>
            <a:off x="16943301" y="-3835893"/>
            <a:ext cx="1566491" cy="8979393"/>
            <a:chOff x="0" y="0"/>
            <a:chExt cx="2088655" cy="11972524"/>
          </a:xfrm>
        </p:grpSpPr>
        <p:grpSp>
          <p:nvGrpSpPr>
            <p:cNvPr id="5" name="Group 5"/>
            <p:cNvGrpSpPr/>
            <p:nvPr/>
          </p:nvGrpSpPr>
          <p:grpSpPr>
            <a:xfrm>
              <a:off x="0" y="4865770"/>
              <a:ext cx="2088655" cy="2095910"/>
              <a:chOff x="0" y="0"/>
              <a:chExt cx="812800" cy="815623"/>
            </a:xfrm>
          </p:grpSpPr>
          <p:sp>
            <p:nvSpPr>
              <p:cNvPr id="6" name="Freeform 6"/>
              <p:cNvSpPr/>
              <p:nvPr/>
            </p:nvSpPr>
            <p:spPr>
              <a:xfrm>
                <a:off x="0" y="0"/>
                <a:ext cx="812800" cy="815623"/>
              </a:xfrm>
              <a:custGeom>
                <a:avLst/>
                <a:gdLst/>
                <a:ahLst/>
                <a:cxnLst/>
                <a:rect l="l" t="t" r="r" b="b"/>
                <a:pathLst>
                  <a:path w="812800" h="815623">
                    <a:moveTo>
                      <a:pt x="406400" y="0"/>
                    </a:moveTo>
                    <a:cubicBezTo>
                      <a:pt x="181951" y="0"/>
                      <a:pt x="0" y="182584"/>
                      <a:pt x="0" y="407812"/>
                    </a:cubicBezTo>
                    <a:cubicBezTo>
                      <a:pt x="0" y="633040"/>
                      <a:pt x="181951" y="815623"/>
                      <a:pt x="406400" y="815623"/>
                    </a:cubicBezTo>
                    <a:cubicBezTo>
                      <a:pt x="630849" y="815623"/>
                      <a:pt x="812800" y="633040"/>
                      <a:pt x="812800" y="407812"/>
                    </a:cubicBezTo>
                    <a:cubicBezTo>
                      <a:pt x="812800" y="182584"/>
                      <a:pt x="630849" y="0"/>
                      <a:pt x="406400" y="0"/>
                    </a:cubicBezTo>
                    <a:close/>
                  </a:path>
                </a:pathLst>
              </a:custGeom>
              <a:solidFill>
                <a:srgbClr val="EAE4D2"/>
              </a:solidFill>
            </p:spPr>
          </p:sp>
          <p:sp>
            <p:nvSpPr>
              <p:cNvPr id="7" name="TextBox 7"/>
              <p:cNvSpPr txBox="1"/>
              <p:nvPr/>
            </p:nvSpPr>
            <p:spPr>
              <a:xfrm>
                <a:off x="76200" y="28840"/>
                <a:ext cx="660400" cy="710319"/>
              </a:xfrm>
              <a:prstGeom prst="rect">
                <a:avLst/>
              </a:prstGeom>
            </p:spPr>
            <p:txBody>
              <a:bodyPr lIns="50800" tIns="50800" rIns="50800" bIns="50800" rtlCol="0" anchor="ctr"/>
              <a:lstStyle/>
              <a:p>
                <a:pPr algn="ctr">
                  <a:lnSpc>
                    <a:spcPts val="2479"/>
                  </a:lnSpc>
                </a:pPr>
                <a:endParaRPr/>
              </a:p>
            </p:txBody>
          </p:sp>
        </p:grpSp>
        <p:sp>
          <p:nvSpPr>
            <p:cNvPr id="8" name="Freeform 8"/>
            <p:cNvSpPr/>
            <p:nvPr/>
          </p:nvSpPr>
          <p:spPr>
            <a:xfrm>
              <a:off x="1150028" y="4865770"/>
              <a:ext cx="85882" cy="7106754"/>
            </a:xfrm>
            <a:custGeom>
              <a:avLst/>
              <a:gdLst/>
              <a:ahLst/>
              <a:cxnLst/>
              <a:rect l="l" t="t" r="r" b="b"/>
              <a:pathLst>
                <a:path w="85882" h="7106754">
                  <a:moveTo>
                    <a:pt x="0" y="0"/>
                  </a:moveTo>
                  <a:lnTo>
                    <a:pt x="85883" y="0"/>
                  </a:lnTo>
                  <a:lnTo>
                    <a:pt x="85883" y="7106754"/>
                  </a:lnTo>
                  <a:lnTo>
                    <a:pt x="0" y="7106754"/>
                  </a:lnTo>
                  <a:lnTo>
                    <a:pt x="0" y="0"/>
                  </a:lnTo>
                  <a:close/>
                </a:path>
              </a:pathLst>
            </a:custGeom>
            <a:blipFill>
              <a:blip r:embed="rId2"/>
              <a:stretch>
                <a:fillRect l="-100000"/>
              </a:stretch>
            </a:blipFill>
          </p:spPr>
        </p:sp>
        <p:sp>
          <p:nvSpPr>
            <p:cNvPr id="9" name="Freeform 9"/>
            <p:cNvSpPr/>
            <p:nvPr/>
          </p:nvSpPr>
          <p:spPr>
            <a:xfrm>
              <a:off x="1707050" y="1312393"/>
              <a:ext cx="85882" cy="7106754"/>
            </a:xfrm>
            <a:custGeom>
              <a:avLst/>
              <a:gdLst/>
              <a:ahLst/>
              <a:cxnLst/>
              <a:rect l="l" t="t" r="r" b="b"/>
              <a:pathLst>
                <a:path w="85882" h="7106754">
                  <a:moveTo>
                    <a:pt x="0" y="0"/>
                  </a:moveTo>
                  <a:lnTo>
                    <a:pt x="85882" y="0"/>
                  </a:lnTo>
                  <a:lnTo>
                    <a:pt x="85882" y="7106754"/>
                  </a:lnTo>
                  <a:lnTo>
                    <a:pt x="0" y="7106754"/>
                  </a:lnTo>
                  <a:lnTo>
                    <a:pt x="0" y="0"/>
                  </a:lnTo>
                  <a:close/>
                </a:path>
              </a:pathLst>
            </a:custGeom>
            <a:blipFill>
              <a:blip r:embed="rId2"/>
              <a:stretch>
                <a:fillRect l="-100000"/>
              </a:stretch>
            </a:blipFill>
          </p:spPr>
        </p:sp>
        <p:sp>
          <p:nvSpPr>
            <p:cNvPr id="10" name="Freeform 10"/>
            <p:cNvSpPr/>
            <p:nvPr/>
          </p:nvSpPr>
          <p:spPr>
            <a:xfrm>
              <a:off x="594246" y="0"/>
              <a:ext cx="85882" cy="7106754"/>
            </a:xfrm>
            <a:custGeom>
              <a:avLst/>
              <a:gdLst/>
              <a:ahLst/>
              <a:cxnLst/>
              <a:rect l="l" t="t" r="r" b="b"/>
              <a:pathLst>
                <a:path w="85882" h="7106754">
                  <a:moveTo>
                    <a:pt x="0" y="0"/>
                  </a:moveTo>
                  <a:lnTo>
                    <a:pt x="85882" y="0"/>
                  </a:lnTo>
                  <a:lnTo>
                    <a:pt x="85882" y="7106754"/>
                  </a:lnTo>
                  <a:lnTo>
                    <a:pt x="0" y="7106754"/>
                  </a:lnTo>
                  <a:lnTo>
                    <a:pt x="0" y="0"/>
                  </a:lnTo>
                  <a:close/>
                </a:path>
              </a:pathLst>
            </a:custGeom>
            <a:blipFill>
              <a:blip r:embed="rId2"/>
              <a:stretch>
                <a:fillRect l="-100000"/>
              </a:stretch>
            </a:blipFill>
          </p:spPr>
        </p:sp>
      </p:grpSp>
      <p:pic>
        <p:nvPicPr>
          <p:cNvPr id="30" name="Picture 29">
            <a:extLst>
              <a:ext uri="{FF2B5EF4-FFF2-40B4-BE49-F238E27FC236}">
                <a16:creationId xmlns:a16="http://schemas.microsoft.com/office/drawing/2014/main" id="{938028E0-2DBA-F4E8-4C4B-47487FCE41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2449" y="1926473"/>
            <a:ext cx="13045994" cy="7328179"/>
          </a:xfrm>
          <a:prstGeom prst="rect">
            <a:avLst/>
          </a:prstGeom>
        </p:spPr>
      </p:pic>
      <p:grpSp>
        <p:nvGrpSpPr>
          <p:cNvPr id="31" name="Group 30">
            <a:extLst>
              <a:ext uri="{FF2B5EF4-FFF2-40B4-BE49-F238E27FC236}">
                <a16:creationId xmlns:a16="http://schemas.microsoft.com/office/drawing/2014/main" id="{36CB34E5-2E6C-2786-255E-4B4A6A85C200}"/>
              </a:ext>
            </a:extLst>
          </p:cNvPr>
          <p:cNvGrpSpPr/>
          <p:nvPr/>
        </p:nvGrpSpPr>
        <p:grpSpPr>
          <a:xfrm>
            <a:off x="-207779" y="9313413"/>
            <a:ext cx="19588163" cy="1316487"/>
            <a:chOff x="-207779" y="9313413"/>
            <a:chExt cx="19588163" cy="1316487"/>
          </a:xfrm>
        </p:grpSpPr>
        <p:sp>
          <p:nvSpPr>
            <p:cNvPr id="32" name="TextBox 77">
              <a:extLst>
                <a:ext uri="{FF2B5EF4-FFF2-40B4-BE49-F238E27FC236}">
                  <a16:creationId xmlns:a16="http://schemas.microsoft.com/office/drawing/2014/main" id="{5B8A1B14-369E-DCE9-39B7-1BFB2BDC0A4D}"/>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33" name="TextBox 78">
              <a:extLst>
                <a:ext uri="{FF2B5EF4-FFF2-40B4-BE49-F238E27FC236}">
                  <a16:creationId xmlns:a16="http://schemas.microsoft.com/office/drawing/2014/main" id="{23A5AD4A-DA2E-2043-36EC-061C02E43BA0}"/>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34" name="TextBox 79">
              <a:extLst>
                <a:ext uri="{FF2B5EF4-FFF2-40B4-BE49-F238E27FC236}">
                  <a16:creationId xmlns:a16="http://schemas.microsoft.com/office/drawing/2014/main" id="{CF956462-16E4-63BB-706E-F757FEF8C931}"/>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35" name="Group 34">
              <a:extLst>
                <a:ext uri="{FF2B5EF4-FFF2-40B4-BE49-F238E27FC236}">
                  <a16:creationId xmlns:a16="http://schemas.microsoft.com/office/drawing/2014/main" id="{F7C9A008-D26A-D717-BC5A-1F9F95D2EDF8}"/>
                </a:ext>
              </a:extLst>
            </p:cNvPr>
            <p:cNvGrpSpPr/>
            <p:nvPr/>
          </p:nvGrpSpPr>
          <p:grpSpPr>
            <a:xfrm>
              <a:off x="-207779" y="9313413"/>
              <a:ext cx="19588163" cy="1316487"/>
              <a:chOff x="-207779" y="9144507"/>
              <a:chExt cx="19588163" cy="1316487"/>
            </a:xfrm>
          </p:grpSpPr>
          <p:sp>
            <p:nvSpPr>
              <p:cNvPr id="40" name="TextBox 4">
                <a:extLst>
                  <a:ext uri="{FF2B5EF4-FFF2-40B4-BE49-F238E27FC236}">
                    <a16:creationId xmlns:a16="http://schemas.microsoft.com/office/drawing/2014/main" id="{285058B7-7369-1B90-542A-16DC617B974D}"/>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41" name="TextBox 10">
                <a:extLst>
                  <a:ext uri="{FF2B5EF4-FFF2-40B4-BE49-F238E27FC236}">
                    <a16:creationId xmlns:a16="http://schemas.microsoft.com/office/drawing/2014/main" id="{CC8A6CE4-375A-C341-8C87-14E6CC01C927}"/>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42" name="TextBox 18">
                <a:extLst>
                  <a:ext uri="{FF2B5EF4-FFF2-40B4-BE49-F238E27FC236}">
                    <a16:creationId xmlns:a16="http://schemas.microsoft.com/office/drawing/2014/main" id="{329B264B-18D7-8D0E-47E8-36A7E50EAFF3}"/>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43" name="Trapezoid 42">
                <a:extLst>
                  <a:ext uri="{FF2B5EF4-FFF2-40B4-BE49-F238E27FC236}">
                    <a16:creationId xmlns:a16="http://schemas.microsoft.com/office/drawing/2014/main" id="{0C9A585B-98AC-B462-A8EF-5D5482C23D03}"/>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4" name="Group 74">
                <a:extLst>
                  <a:ext uri="{FF2B5EF4-FFF2-40B4-BE49-F238E27FC236}">
                    <a16:creationId xmlns:a16="http://schemas.microsoft.com/office/drawing/2014/main" id="{D2E4F6B8-5A5B-98C9-8694-333CB9B2949A}"/>
                  </a:ext>
                </a:extLst>
              </p:cNvPr>
              <p:cNvGrpSpPr/>
              <p:nvPr/>
            </p:nvGrpSpPr>
            <p:grpSpPr>
              <a:xfrm>
                <a:off x="16744949" y="9234919"/>
                <a:ext cx="1028700" cy="1135661"/>
                <a:chOff x="0" y="0"/>
                <a:chExt cx="270933" cy="299104"/>
              </a:xfrm>
            </p:grpSpPr>
            <p:sp>
              <p:nvSpPr>
                <p:cNvPr id="47" name="Freeform 75">
                  <a:extLst>
                    <a:ext uri="{FF2B5EF4-FFF2-40B4-BE49-F238E27FC236}">
                      <a16:creationId xmlns:a16="http://schemas.microsoft.com/office/drawing/2014/main" id="{FB93F2A2-7696-FE05-EC95-F5E99E349C82}"/>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48" name="TextBox 76">
                  <a:extLst>
                    <a:ext uri="{FF2B5EF4-FFF2-40B4-BE49-F238E27FC236}">
                      <a16:creationId xmlns:a16="http://schemas.microsoft.com/office/drawing/2014/main" id="{2F4B1DFF-0CC9-427C-D2ED-2A7620C48210}"/>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45" name="TextBox 77">
                <a:extLst>
                  <a:ext uri="{FF2B5EF4-FFF2-40B4-BE49-F238E27FC236}">
                    <a16:creationId xmlns:a16="http://schemas.microsoft.com/office/drawing/2014/main" id="{C46F1AE8-F59E-7717-1D8B-021D2D024D99}"/>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18</a:t>
                </a:r>
              </a:p>
            </p:txBody>
          </p:sp>
          <p:sp>
            <p:nvSpPr>
              <p:cNvPr id="46" name="TextBox 79">
                <a:extLst>
                  <a:ext uri="{FF2B5EF4-FFF2-40B4-BE49-F238E27FC236}">
                    <a16:creationId xmlns:a16="http://schemas.microsoft.com/office/drawing/2014/main" id="{409C05F5-9E88-AD66-6D3F-D6EF59322D30}"/>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36" name="TextBox 79">
              <a:extLst>
                <a:ext uri="{FF2B5EF4-FFF2-40B4-BE49-F238E27FC236}">
                  <a16:creationId xmlns:a16="http://schemas.microsoft.com/office/drawing/2014/main" id="{D6AF00F7-284B-2AEF-99C9-076F2193814E}"/>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37" name="TextBox 79">
              <a:extLst>
                <a:ext uri="{FF2B5EF4-FFF2-40B4-BE49-F238E27FC236}">
                  <a16:creationId xmlns:a16="http://schemas.microsoft.com/office/drawing/2014/main" id="{4E4D0476-1BFF-EC1C-6649-FEFE8AC3A5C9}"/>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39" name="TextBox 79">
              <a:extLst>
                <a:ext uri="{FF2B5EF4-FFF2-40B4-BE49-F238E27FC236}">
                  <a16:creationId xmlns:a16="http://schemas.microsoft.com/office/drawing/2014/main" id="{EB40B8CD-B183-B2E9-5BBF-BFAD33886CE5}"/>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2" name="TextBox 79">
            <a:extLst>
              <a:ext uri="{FF2B5EF4-FFF2-40B4-BE49-F238E27FC236}">
                <a16:creationId xmlns:a16="http://schemas.microsoft.com/office/drawing/2014/main" id="{FB5B7591-8B78-D780-4A3C-74E912831B6B}"/>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p:nvPr/>
        </p:nvGrpSpPr>
        <p:grpSpPr>
          <a:xfrm>
            <a:off x="13676347" y="-131532"/>
            <a:ext cx="9056415" cy="10467826"/>
            <a:chOff x="0" y="-47625"/>
            <a:chExt cx="2385228" cy="2756958"/>
          </a:xfrm>
        </p:grpSpPr>
        <p:sp>
          <p:nvSpPr>
            <p:cNvPr id="6" name="Freeform 6"/>
            <p:cNvSpPr/>
            <p:nvPr/>
          </p:nvSpPr>
          <p:spPr>
            <a:xfrm>
              <a:off x="723734" y="-19024"/>
              <a:ext cx="1661494" cy="2709333"/>
            </a:xfrm>
            <a:custGeom>
              <a:avLst/>
              <a:gdLst/>
              <a:ahLst/>
              <a:cxnLst/>
              <a:rect l="l" t="t" r="r" b="b"/>
              <a:pathLst>
                <a:path w="1661494" h="2709333">
                  <a:moveTo>
                    <a:pt x="0" y="0"/>
                  </a:moveTo>
                  <a:lnTo>
                    <a:pt x="1661494" y="0"/>
                  </a:lnTo>
                  <a:lnTo>
                    <a:pt x="1661494" y="2709333"/>
                  </a:lnTo>
                  <a:lnTo>
                    <a:pt x="0" y="2709333"/>
                  </a:lnTo>
                  <a:close/>
                </a:path>
              </a:pathLst>
            </a:custGeom>
            <a:solidFill>
              <a:srgbClr val="17726D"/>
            </a:solidFill>
          </p:spPr>
        </p:sp>
        <p:sp>
          <p:nvSpPr>
            <p:cNvPr id="7" name="TextBox 7"/>
            <p:cNvSpPr txBox="1"/>
            <p:nvPr/>
          </p:nvSpPr>
          <p:spPr>
            <a:xfrm>
              <a:off x="0" y="-47625"/>
              <a:ext cx="1661493" cy="2756958"/>
            </a:xfrm>
            <a:prstGeom prst="rect">
              <a:avLst/>
            </a:prstGeom>
          </p:spPr>
          <p:txBody>
            <a:bodyPr lIns="50800" tIns="50800" rIns="50800" bIns="50800" rtlCol="0" anchor="ctr"/>
            <a:lstStyle/>
            <a:p>
              <a:pPr algn="ctr">
                <a:lnSpc>
                  <a:spcPts val="2479"/>
                </a:lnSpc>
              </a:pPr>
              <a:endParaRPr/>
            </a:p>
          </p:txBody>
        </p:sp>
      </p:grpSp>
      <p:grpSp>
        <p:nvGrpSpPr>
          <p:cNvPr id="13" name="Group 13"/>
          <p:cNvGrpSpPr/>
          <p:nvPr/>
        </p:nvGrpSpPr>
        <p:grpSpPr>
          <a:xfrm>
            <a:off x="1652921" y="2942871"/>
            <a:ext cx="969409" cy="986123"/>
            <a:chOff x="0" y="0"/>
            <a:chExt cx="812800" cy="826814"/>
          </a:xfrm>
        </p:grpSpPr>
        <p:sp>
          <p:nvSpPr>
            <p:cNvPr id="14" name="Freeform 14"/>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15" name="TextBox 15"/>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dirty="0">
                  <a:solidFill>
                    <a:srgbClr val="731F7D"/>
                  </a:solidFill>
                  <a:latin typeface="Inter Bold"/>
                </a:rPr>
                <a:t>01</a:t>
              </a:r>
            </a:p>
          </p:txBody>
        </p:sp>
      </p:grpSp>
      <p:grpSp>
        <p:nvGrpSpPr>
          <p:cNvPr id="16" name="Group 16"/>
          <p:cNvGrpSpPr/>
          <p:nvPr/>
        </p:nvGrpSpPr>
        <p:grpSpPr>
          <a:xfrm>
            <a:off x="1639715" y="7336455"/>
            <a:ext cx="969409" cy="986123"/>
            <a:chOff x="0" y="0"/>
            <a:chExt cx="812800" cy="826814"/>
          </a:xfrm>
        </p:grpSpPr>
        <p:sp>
          <p:nvSpPr>
            <p:cNvPr id="17" name="Freeform 17"/>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18" name="TextBox 18"/>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a:solidFill>
                    <a:srgbClr val="731F7D"/>
                  </a:solidFill>
                  <a:latin typeface="Inter Bold"/>
                </a:rPr>
                <a:t>04</a:t>
              </a:r>
            </a:p>
          </p:txBody>
        </p:sp>
      </p:grpSp>
      <p:grpSp>
        <p:nvGrpSpPr>
          <p:cNvPr id="19" name="Group 19"/>
          <p:cNvGrpSpPr/>
          <p:nvPr/>
        </p:nvGrpSpPr>
        <p:grpSpPr>
          <a:xfrm>
            <a:off x="1646990" y="4350663"/>
            <a:ext cx="969409" cy="986123"/>
            <a:chOff x="0" y="0"/>
            <a:chExt cx="812800" cy="826814"/>
          </a:xfrm>
        </p:grpSpPr>
        <p:sp>
          <p:nvSpPr>
            <p:cNvPr id="20" name="Freeform 20"/>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21" name="TextBox 21"/>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dirty="0">
                  <a:solidFill>
                    <a:srgbClr val="731F7D"/>
                  </a:solidFill>
                  <a:latin typeface="Inter Bold"/>
                </a:rPr>
                <a:t>02</a:t>
              </a:r>
            </a:p>
          </p:txBody>
        </p:sp>
      </p:grpSp>
      <p:grpSp>
        <p:nvGrpSpPr>
          <p:cNvPr id="22" name="Group 22"/>
          <p:cNvGrpSpPr/>
          <p:nvPr/>
        </p:nvGrpSpPr>
        <p:grpSpPr>
          <a:xfrm>
            <a:off x="6327975" y="3029370"/>
            <a:ext cx="969409" cy="986123"/>
            <a:chOff x="0" y="0"/>
            <a:chExt cx="812800" cy="826814"/>
          </a:xfrm>
        </p:grpSpPr>
        <p:sp>
          <p:nvSpPr>
            <p:cNvPr id="23" name="Freeform 23"/>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24" name="TextBox 24"/>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dirty="0">
                  <a:solidFill>
                    <a:srgbClr val="731F7D"/>
                  </a:solidFill>
                  <a:latin typeface="Inter Bold"/>
                </a:rPr>
                <a:t>05</a:t>
              </a:r>
            </a:p>
          </p:txBody>
        </p:sp>
      </p:grpSp>
      <p:grpSp>
        <p:nvGrpSpPr>
          <p:cNvPr id="25" name="Group 25"/>
          <p:cNvGrpSpPr/>
          <p:nvPr/>
        </p:nvGrpSpPr>
        <p:grpSpPr>
          <a:xfrm>
            <a:off x="1646991" y="5803316"/>
            <a:ext cx="969409" cy="986123"/>
            <a:chOff x="0" y="0"/>
            <a:chExt cx="812800" cy="826814"/>
          </a:xfrm>
        </p:grpSpPr>
        <p:sp>
          <p:nvSpPr>
            <p:cNvPr id="26" name="Freeform 26"/>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27" name="TextBox 27"/>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dirty="0">
                  <a:solidFill>
                    <a:srgbClr val="731F7D"/>
                  </a:solidFill>
                  <a:latin typeface="Inter Bold"/>
                </a:rPr>
                <a:t>03</a:t>
              </a:r>
            </a:p>
          </p:txBody>
        </p:sp>
      </p:grpSp>
      <p:grpSp>
        <p:nvGrpSpPr>
          <p:cNvPr id="28" name="Group 28"/>
          <p:cNvGrpSpPr/>
          <p:nvPr/>
        </p:nvGrpSpPr>
        <p:grpSpPr>
          <a:xfrm>
            <a:off x="6292452" y="4464606"/>
            <a:ext cx="969409" cy="986123"/>
            <a:chOff x="0" y="0"/>
            <a:chExt cx="812800" cy="826814"/>
          </a:xfrm>
        </p:grpSpPr>
        <p:sp>
          <p:nvSpPr>
            <p:cNvPr id="29" name="Freeform 29"/>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30" name="TextBox 30"/>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dirty="0">
                  <a:solidFill>
                    <a:srgbClr val="731F7D"/>
                  </a:solidFill>
                  <a:latin typeface="Inter Bold"/>
                </a:rPr>
                <a:t>06</a:t>
              </a:r>
            </a:p>
          </p:txBody>
        </p:sp>
      </p:grpSp>
      <p:sp>
        <p:nvSpPr>
          <p:cNvPr id="32" name="TextBox 32"/>
          <p:cNvSpPr txBox="1"/>
          <p:nvPr/>
        </p:nvSpPr>
        <p:spPr>
          <a:xfrm>
            <a:off x="5147613" y="867601"/>
            <a:ext cx="7158103" cy="893771"/>
          </a:xfrm>
          <a:prstGeom prst="rect">
            <a:avLst/>
          </a:prstGeom>
        </p:spPr>
        <p:txBody>
          <a:bodyPr lIns="0" tIns="0" rIns="0" bIns="0" rtlCol="0" anchor="t">
            <a:spAutoFit/>
          </a:bodyPr>
          <a:lstStyle/>
          <a:p>
            <a:pPr algn="ctr">
              <a:lnSpc>
                <a:spcPts val="7560"/>
              </a:lnSpc>
            </a:pPr>
            <a:r>
              <a:rPr lang="en-US" sz="5400" dirty="0">
                <a:solidFill>
                  <a:srgbClr val="731F7D"/>
                </a:solidFill>
                <a:latin typeface="Inter Bold"/>
              </a:rPr>
              <a:t> Contents</a:t>
            </a:r>
          </a:p>
        </p:txBody>
      </p:sp>
      <p:sp>
        <p:nvSpPr>
          <p:cNvPr id="33" name="TextBox 33"/>
          <p:cNvSpPr txBox="1"/>
          <p:nvPr/>
        </p:nvSpPr>
        <p:spPr>
          <a:xfrm>
            <a:off x="3008728" y="3280948"/>
            <a:ext cx="361455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Abstract</a:t>
            </a:r>
          </a:p>
        </p:txBody>
      </p:sp>
      <p:sp>
        <p:nvSpPr>
          <p:cNvPr id="34" name="TextBox 34"/>
          <p:cNvSpPr txBox="1"/>
          <p:nvPr/>
        </p:nvSpPr>
        <p:spPr>
          <a:xfrm>
            <a:off x="2974834" y="6128871"/>
            <a:ext cx="361455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Problem Statement</a:t>
            </a:r>
          </a:p>
        </p:txBody>
      </p:sp>
      <p:sp>
        <p:nvSpPr>
          <p:cNvPr id="35" name="TextBox 35"/>
          <p:cNvSpPr txBox="1"/>
          <p:nvPr/>
        </p:nvSpPr>
        <p:spPr>
          <a:xfrm>
            <a:off x="2982463" y="4712150"/>
            <a:ext cx="361455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Literature survey</a:t>
            </a:r>
          </a:p>
        </p:txBody>
      </p:sp>
      <p:sp>
        <p:nvSpPr>
          <p:cNvPr id="36" name="TextBox 36"/>
          <p:cNvSpPr txBox="1"/>
          <p:nvPr/>
        </p:nvSpPr>
        <p:spPr>
          <a:xfrm>
            <a:off x="2974834" y="7551392"/>
            <a:ext cx="361455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Existing System</a:t>
            </a:r>
          </a:p>
        </p:txBody>
      </p:sp>
      <p:sp>
        <p:nvSpPr>
          <p:cNvPr id="38" name="TextBox 38"/>
          <p:cNvSpPr txBox="1"/>
          <p:nvPr/>
        </p:nvSpPr>
        <p:spPr>
          <a:xfrm>
            <a:off x="7655387" y="3287155"/>
            <a:ext cx="361455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Proposed System</a:t>
            </a:r>
          </a:p>
        </p:txBody>
      </p:sp>
      <p:sp>
        <p:nvSpPr>
          <p:cNvPr id="39" name="TextBox 39"/>
          <p:cNvSpPr txBox="1"/>
          <p:nvPr/>
        </p:nvSpPr>
        <p:spPr>
          <a:xfrm>
            <a:off x="7627925" y="4728887"/>
            <a:ext cx="3561051" cy="448841"/>
          </a:xfrm>
          <a:prstGeom prst="rect">
            <a:avLst/>
          </a:prstGeom>
        </p:spPr>
        <p:txBody>
          <a:bodyPr wrap="square"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System Requirements</a:t>
            </a:r>
          </a:p>
        </p:txBody>
      </p:sp>
      <p:sp>
        <p:nvSpPr>
          <p:cNvPr id="40" name="TextBox 40"/>
          <p:cNvSpPr txBox="1"/>
          <p:nvPr/>
        </p:nvSpPr>
        <p:spPr>
          <a:xfrm>
            <a:off x="7669446" y="6187116"/>
            <a:ext cx="361455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Data Acquisition</a:t>
            </a:r>
          </a:p>
        </p:txBody>
      </p:sp>
      <p:sp>
        <p:nvSpPr>
          <p:cNvPr id="44" name="TextBox 44"/>
          <p:cNvSpPr txBox="1"/>
          <p:nvPr/>
        </p:nvSpPr>
        <p:spPr>
          <a:xfrm>
            <a:off x="7705620" y="7535406"/>
            <a:ext cx="361455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Design Modelling </a:t>
            </a:r>
          </a:p>
        </p:txBody>
      </p:sp>
      <p:sp>
        <p:nvSpPr>
          <p:cNvPr id="45" name="TextBox 45"/>
          <p:cNvSpPr txBox="1"/>
          <p:nvPr/>
        </p:nvSpPr>
        <p:spPr>
          <a:xfrm>
            <a:off x="12739552" y="3280948"/>
            <a:ext cx="361455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Implementation</a:t>
            </a:r>
          </a:p>
        </p:txBody>
      </p:sp>
      <p:sp>
        <p:nvSpPr>
          <p:cNvPr id="46" name="TextBox 46"/>
          <p:cNvSpPr txBox="1"/>
          <p:nvPr/>
        </p:nvSpPr>
        <p:spPr>
          <a:xfrm>
            <a:off x="12798706" y="6146587"/>
            <a:ext cx="227381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Future Scope</a:t>
            </a:r>
          </a:p>
        </p:txBody>
      </p:sp>
      <p:grpSp>
        <p:nvGrpSpPr>
          <p:cNvPr id="47" name="Group 47"/>
          <p:cNvGrpSpPr/>
          <p:nvPr/>
        </p:nvGrpSpPr>
        <p:grpSpPr>
          <a:xfrm>
            <a:off x="6308477" y="5917708"/>
            <a:ext cx="969409" cy="986123"/>
            <a:chOff x="0" y="0"/>
            <a:chExt cx="812800" cy="826814"/>
          </a:xfrm>
        </p:grpSpPr>
        <p:sp>
          <p:nvSpPr>
            <p:cNvPr id="48" name="Freeform 48"/>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49" name="TextBox 49"/>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a:solidFill>
                    <a:srgbClr val="731F7D"/>
                  </a:solidFill>
                  <a:latin typeface="Inter Bold"/>
                </a:rPr>
                <a:t>07</a:t>
              </a:r>
            </a:p>
          </p:txBody>
        </p:sp>
      </p:grpSp>
      <p:grpSp>
        <p:nvGrpSpPr>
          <p:cNvPr id="50" name="Group 50"/>
          <p:cNvGrpSpPr/>
          <p:nvPr/>
        </p:nvGrpSpPr>
        <p:grpSpPr>
          <a:xfrm>
            <a:off x="11315381" y="3024967"/>
            <a:ext cx="969409" cy="986123"/>
            <a:chOff x="0" y="0"/>
            <a:chExt cx="812800" cy="826814"/>
          </a:xfrm>
        </p:grpSpPr>
        <p:sp>
          <p:nvSpPr>
            <p:cNvPr id="51" name="Freeform 51"/>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52" name="TextBox 52"/>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dirty="0">
                  <a:solidFill>
                    <a:srgbClr val="731F7D"/>
                  </a:solidFill>
                  <a:latin typeface="Inter Bold"/>
                </a:rPr>
                <a:t>09</a:t>
              </a:r>
            </a:p>
          </p:txBody>
        </p:sp>
      </p:grpSp>
      <p:grpSp>
        <p:nvGrpSpPr>
          <p:cNvPr id="53" name="Group 53"/>
          <p:cNvGrpSpPr/>
          <p:nvPr/>
        </p:nvGrpSpPr>
        <p:grpSpPr>
          <a:xfrm>
            <a:off x="11320173" y="4440791"/>
            <a:ext cx="969409" cy="986749"/>
            <a:chOff x="0" y="0"/>
            <a:chExt cx="812800" cy="827339"/>
          </a:xfrm>
        </p:grpSpPr>
        <p:sp>
          <p:nvSpPr>
            <p:cNvPr id="54" name="Freeform 54"/>
            <p:cNvSpPr/>
            <p:nvPr/>
          </p:nvSpPr>
          <p:spPr>
            <a:xfrm>
              <a:off x="0" y="0"/>
              <a:ext cx="812800" cy="827339"/>
            </a:xfrm>
            <a:custGeom>
              <a:avLst/>
              <a:gdLst/>
              <a:ahLst/>
              <a:cxnLst/>
              <a:rect l="l" t="t" r="r" b="b"/>
              <a:pathLst>
                <a:path w="812800" h="827339">
                  <a:moveTo>
                    <a:pt x="406400" y="0"/>
                  </a:moveTo>
                  <a:cubicBezTo>
                    <a:pt x="181951" y="0"/>
                    <a:pt x="0" y="185206"/>
                    <a:pt x="0" y="413670"/>
                  </a:cubicBezTo>
                  <a:cubicBezTo>
                    <a:pt x="0" y="642133"/>
                    <a:pt x="181951" y="827339"/>
                    <a:pt x="406400" y="827339"/>
                  </a:cubicBezTo>
                  <a:cubicBezTo>
                    <a:pt x="630849" y="827339"/>
                    <a:pt x="812800" y="642133"/>
                    <a:pt x="812800" y="413670"/>
                  </a:cubicBezTo>
                  <a:cubicBezTo>
                    <a:pt x="812800" y="185206"/>
                    <a:pt x="630849" y="0"/>
                    <a:pt x="406400" y="0"/>
                  </a:cubicBezTo>
                  <a:close/>
                </a:path>
              </a:pathLst>
            </a:custGeom>
            <a:solidFill>
              <a:srgbClr val="EAE4D2"/>
            </a:solidFill>
          </p:spPr>
        </p:sp>
        <p:sp>
          <p:nvSpPr>
            <p:cNvPr id="55" name="TextBox 55"/>
            <p:cNvSpPr txBox="1"/>
            <p:nvPr/>
          </p:nvSpPr>
          <p:spPr>
            <a:xfrm>
              <a:off x="76200" y="10888"/>
              <a:ext cx="660400" cy="738888"/>
            </a:xfrm>
            <a:prstGeom prst="rect">
              <a:avLst/>
            </a:prstGeom>
          </p:spPr>
          <p:txBody>
            <a:bodyPr lIns="44470" tIns="44470" rIns="44470" bIns="44470" rtlCol="0" anchor="ctr"/>
            <a:lstStyle/>
            <a:p>
              <a:pPr algn="ctr">
                <a:lnSpc>
                  <a:spcPts val="4759"/>
                </a:lnSpc>
              </a:pPr>
              <a:r>
                <a:rPr lang="en-US" sz="3399" dirty="0">
                  <a:solidFill>
                    <a:srgbClr val="731F7D"/>
                  </a:solidFill>
                  <a:latin typeface="Inter Bold"/>
                </a:rPr>
                <a:t>10</a:t>
              </a:r>
            </a:p>
          </p:txBody>
        </p:sp>
      </p:grpSp>
      <p:grpSp>
        <p:nvGrpSpPr>
          <p:cNvPr id="56" name="Group 56"/>
          <p:cNvGrpSpPr/>
          <p:nvPr/>
        </p:nvGrpSpPr>
        <p:grpSpPr>
          <a:xfrm>
            <a:off x="6365499" y="7352944"/>
            <a:ext cx="969409" cy="986123"/>
            <a:chOff x="0" y="0"/>
            <a:chExt cx="812800" cy="826814"/>
          </a:xfrm>
        </p:grpSpPr>
        <p:sp>
          <p:nvSpPr>
            <p:cNvPr id="57" name="Freeform 57"/>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58" name="TextBox 58"/>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a:solidFill>
                    <a:srgbClr val="731F7D"/>
                  </a:solidFill>
                  <a:latin typeface="Inter Bold"/>
                </a:rPr>
                <a:t>08</a:t>
              </a:r>
            </a:p>
          </p:txBody>
        </p:sp>
      </p:grpSp>
      <p:grpSp>
        <p:nvGrpSpPr>
          <p:cNvPr id="65" name="Group 65"/>
          <p:cNvGrpSpPr/>
          <p:nvPr/>
        </p:nvGrpSpPr>
        <p:grpSpPr>
          <a:xfrm>
            <a:off x="11336307" y="6012514"/>
            <a:ext cx="969409" cy="986123"/>
            <a:chOff x="0" y="0"/>
            <a:chExt cx="812800" cy="826814"/>
          </a:xfrm>
        </p:grpSpPr>
        <p:sp>
          <p:nvSpPr>
            <p:cNvPr id="66" name="Freeform 66"/>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67" name="TextBox 67"/>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dirty="0">
                  <a:solidFill>
                    <a:srgbClr val="731F7D"/>
                  </a:solidFill>
                  <a:latin typeface="Inter Bold"/>
                </a:rPr>
                <a:t>11</a:t>
              </a:r>
            </a:p>
          </p:txBody>
        </p:sp>
      </p:grpSp>
      <p:grpSp>
        <p:nvGrpSpPr>
          <p:cNvPr id="11" name="Group 10">
            <a:extLst>
              <a:ext uri="{FF2B5EF4-FFF2-40B4-BE49-F238E27FC236}">
                <a16:creationId xmlns:a16="http://schemas.microsoft.com/office/drawing/2014/main" id="{9746EF67-6FA2-FDBA-B40B-11362F10D6FF}"/>
              </a:ext>
            </a:extLst>
          </p:cNvPr>
          <p:cNvGrpSpPr/>
          <p:nvPr/>
        </p:nvGrpSpPr>
        <p:grpSpPr>
          <a:xfrm>
            <a:off x="-207779" y="9313413"/>
            <a:ext cx="19588163" cy="1316487"/>
            <a:chOff x="-207779" y="9313413"/>
            <a:chExt cx="19588163" cy="1316487"/>
          </a:xfrm>
        </p:grpSpPr>
        <p:sp>
          <p:nvSpPr>
            <p:cNvPr id="77" name="TextBox 77"/>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78" name="TextBox 78"/>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79" name="TextBox 79"/>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80" name="Group 79">
              <a:extLst>
                <a:ext uri="{FF2B5EF4-FFF2-40B4-BE49-F238E27FC236}">
                  <a16:creationId xmlns:a16="http://schemas.microsoft.com/office/drawing/2014/main" id="{80BD81F4-D290-A658-330E-E73230279FFC}"/>
                </a:ext>
              </a:extLst>
            </p:cNvPr>
            <p:cNvGrpSpPr/>
            <p:nvPr/>
          </p:nvGrpSpPr>
          <p:grpSpPr>
            <a:xfrm>
              <a:off x="-207779" y="9313413"/>
              <a:ext cx="19588163" cy="1316487"/>
              <a:chOff x="-207779" y="9144507"/>
              <a:chExt cx="19588163" cy="1316487"/>
            </a:xfrm>
          </p:grpSpPr>
          <p:sp>
            <p:nvSpPr>
              <p:cNvPr id="91" name="TextBox 4">
                <a:extLst>
                  <a:ext uri="{FF2B5EF4-FFF2-40B4-BE49-F238E27FC236}">
                    <a16:creationId xmlns:a16="http://schemas.microsoft.com/office/drawing/2014/main" id="{92659A84-EAEB-6930-93B8-8DA1AE7D6CF7}"/>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82" name="TextBox 10">
                <a:extLst>
                  <a:ext uri="{FF2B5EF4-FFF2-40B4-BE49-F238E27FC236}">
                    <a16:creationId xmlns:a16="http://schemas.microsoft.com/office/drawing/2014/main" id="{F654E00A-464D-C230-AFF2-D511FF9ECD7F}"/>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83" name="TextBox 18">
                <a:extLst>
                  <a:ext uri="{FF2B5EF4-FFF2-40B4-BE49-F238E27FC236}">
                    <a16:creationId xmlns:a16="http://schemas.microsoft.com/office/drawing/2014/main" id="{CEF00A30-C8A4-C4AA-BEBE-900FE3EE51D2}"/>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84" name="Trapezoid 83">
                <a:extLst>
                  <a:ext uri="{FF2B5EF4-FFF2-40B4-BE49-F238E27FC236}">
                    <a16:creationId xmlns:a16="http://schemas.microsoft.com/office/drawing/2014/main" id="{C79D190A-6C6E-AC25-B985-F97F692C18A6}"/>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5" name="Group 74">
                <a:extLst>
                  <a:ext uri="{FF2B5EF4-FFF2-40B4-BE49-F238E27FC236}">
                    <a16:creationId xmlns:a16="http://schemas.microsoft.com/office/drawing/2014/main" id="{63BB5FF3-300E-225B-64C5-B4AC842338FD}"/>
                  </a:ext>
                </a:extLst>
              </p:cNvPr>
              <p:cNvGrpSpPr/>
              <p:nvPr/>
            </p:nvGrpSpPr>
            <p:grpSpPr>
              <a:xfrm>
                <a:off x="16744949" y="9234919"/>
                <a:ext cx="1028700" cy="1135661"/>
                <a:chOff x="0" y="0"/>
                <a:chExt cx="270933" cy="299104"/>
              </a:xfrm>
            </p:grpSpPr>
            <p:sp>
              <p:nvSpPr>
                <p:cNvPr id="88" name="Freeform 75">
                  <a:extLst>
                    <a:ext uri="{FF2B5EF4-FFF2-40B4-BE49-F238E27FC236}">
                      <a16:creationId xmlns:a16="http://schemas.microsoft.com/office/drawing/2014/main" id="{8B074183-CCBC-9E66-45C7-0108AB20C382}"/>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89" name="TextBox 76">
                  <a:extLst>
                    <a:ext uri="{FF2B5EF4-FFF2-40B4-BE49-F238E27FC236}">
                      <a16:creationId xmlns:a16="http://schemas.microsoft.com/office/drawing/2014/main" id="{5E8352AF-7E78-FEDE-21C4-86B60FBA69C5}"/>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86" name="TextBox 77">
                <a:extLst>
                  <a:ext uri="{FF2B5EF4-FFF2-40B4-BE49-F238E27FC236}">
                    <a16:creationId xmlns:a16="http://schemas.microsoft.com/office/drawing/2014/main" id="{855EF39B-879C-3468-CDAF-B1F804D49390}"/>
                  </a:ext>
                </a:extLst>
              </p:cNvPr>
              <p:cNvSpPr txBox="1"/>
              <p:nvPr/>
            </p:nvSpPr>
            <p:spPr>
              <a:xfrm>
                <a:off x="17161792" y="9460638"/>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1</a:t>
                </a:r>
              </a:p>
            </p:txBody>
          </p:sp>
          <p:sp>
            <p:nvSpPr>
              <p:cNvPr id="87" name="TextBox 79">
                <a:extLst>
                  <a:ext uri="{FF2B5EF4-FFF2-40B4-BE49-F238E27FC236}">
                    <a16:creationId xmlns:a16="http://schemas.microsoft.com/office/drawing/2014/main" id="{F2E3769E-4EEB-42CB-AFC1-C924C2AD419F}"/>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92" name="TextBox 79">
              <a:extLst>
                <a:ext uri="{FF2B5EF4-FFF2-40B4-BE49-F238E27FC236}">
                  <a16:creationId xmlns:a16="http://schemas.microsoft.com/office/drawing/2014/main" id="{A4A4902A-7E77-4648-CA89-75EA1265CF5C}"/>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8" name="TextBox 79">
              <a:extLst>
                <a:ext uri="{FF2B5EF4-FFF2-40B4-BE49-F238E27FC236}">
                  <a16:creationId xmlns:a16="http://schemas.microsoft.com/office/drawing/2014/main" id="{6EA2B277-4449-B9CA-6CEF-6CE864328051}"/>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10" name="TextBox 79">
              <a:extLst>
                <a:ext uri="{FF2B5EF4-FFF2-40B4-BE49-F238E27FC236}">
                  <a16:creationId xmlns:a16="http://schemas.microsoft.com/office/drawing/2014/main" id="{27F38E8E-5AE6-FDAB-23EC-D9BBE8ABAC91}"/>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37" name="TextBox 45">
            <a:extLst>
              <a:ext uri="{FF2B5EF4-FFF2-40B4-BE49-F238E27FC236}">
                <a16:creationId xmlns:a16="http://schemas.microsoft.com/office/drawing/2014/main" id="{F2581320-ACCE-22BC-406C-03220A92BA9E}"/>
              </a:ext>
            </a:extLst>
          </p:cNvPr>
          <p:cNvSpPr txBox="1"/>
          <p:nvPr/>
        </p:nvSpPr>
        <p:spPr>
          <a:xfrm>
            <a:off x="12739552" y="4740795"/>
            <a:ext cx="361455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Conclusion</a:t>
            </a:r>
          </a:p>
        </p:txBody>
      </p:sp>
      <p:grpSp>
        <p:nvGrpSpPr>
          <p:cNvPr id="2" name="Group 65">
            <a:extLst>
              <a:ext uri="{FF2B5EF4-FFF2-40B4-BE49-F238E27FC236}">
                <a16:creationId xmlns:a16="http://schemas.microsoft.com/office/drawing/2014/main" id="{70B56A0A-6B03-41C3-074C-1CB760B698EC}"/>
              </a:ext>
            </a:extLst>
          </p:cNvPr>
          <p:cNvGrpSpPr/>
          <p:nvPr/>
        </p:nvGrpSpPr>
        <p:grpSpPr>
          <a:xfrm>
            <a:off x="11332974" y="7318905"/>
            <a:ext cx="969409" cy="986123"/>
            <a:chOff x="0" y="0"/>
            <a:chExt cx="812800" cy="826814"/>
          </a:xfrm>
        </p:grpSpPr>
        <p:sp>
          <p:nvSpPr>
            <p:cNvPr id="3" name="Freeform 66">
              <a:extLst>
                <a:ext uri="{FF2B5EF4-FFF2-40B4-BE49-F238E27FC236}">
                  <a16:creationId xmlns:a16="http://schemas.microsoft.com/office/drawing/2014/main" id="{6E78624E-8419-8996-6413-162DDE5447ED}"/>
                </a:ext>
              </a:extLst>
            </p:cNvPr>
            <p:cNvSpPr/>
            <p:nvPr/>
          </p:nvSpPr>
          <p:spPr>
            <a:xfrm>
              <a:off x="0" y="0"/>
              <a:ext cx="812800" cy="826814"/>
            </a:xfrm>
            <a:custGeom>
              <a:avLst/>
              <a:gdLst/>
              <a:ahLst/>
              <a:cxnLst/>
              <a:rect l="l" t="t" r="r" b="b"/>
              <a:pathLst>
                <a:path w="812800" h="826814">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id="4" name="TextBox 67">
              <a:extLst>
                <a:ext uri="{FF2B5EF4-FFF2-40B4-BE49-F238E27FC236}">
                  <a16:creationId xmlns:a16="http://schemas.microsoft.com/office/drawing/2014/main" id="{9F684BBF-A082-4004-442C-FFFE722BAF3E}"/>
                </a:ext>
              </a:extLst>
            </p:cNvPr>
            <p:cNvSpPr txBox="1"/>
            <p:nvPr/>
          </p:nvSpPr>
          <p:spPr>
            <a:xfrm>
              <a:off x="76200" y="10839"/>
              <a:ext cx="660400" cy="738462"/>
            </a:xfrm>
            <a:prstGeom prst="rect">
              <a:avLst/>
            </a:prstGeom>
          </p:spPr>
          <p:txBody>
            <a:bodyPr lIns="44470" tIns="44470" rIns="44470" bIns="44470" rtlCol="0" anchor="ctr"/>
            <a:lstStyle/>
            <a:p>
              <a:pPr algn="ctr">
                <a:lnSpc>
                  <a:spcPts val="4759"/>
                </a:lnSpc>
              </a:pPr>
              <a:r>
                <a:rPr lang="en-US" sz="3399" dirty="0">
                  <a:solidFill>
                    <a:srgbClr val="731F7D"/>
                  </a:solidFill>
                  <a:latin typeface="Inter Bold"/>
                </a:rPr>
                <a:t>12</a:t>
              </a:r>
            </a:p>
          </p:txBody>
        </p:sp>
      </p:grpSp>
      <p:sp>
        <p:nvSpPr>
          <p:cNvPr id="12" name="TextBox 46">
            <a:extLst>
              <a:ext uri="{FF2B5EF4-FFF2-40B4-BE49-F238E27FC236}">
                <a16:creationId xmlns:a16="http://schemas.microsoft.com/office/drawing/2014/main" id="{C488795F-BB4D-1747-54B3-208F9A65A788}"/>
              </a:ext>
            </a:extLst>
          </p:cNvPr>
          <p:cNvSpPr txBox="1"/>
          <p:nvPr/>
        </p:nvSpPr>
        <p:spPr>
          <a:xfrm>
            <a:off x="12777931" y="7535405"/>
            <a:ext cx="2273813" cy="448841"/>
          </a:xfrm>
          <a:prstGeom prst="rect">
            <a:avLst/>
          </a:prstGeom>
        </p:spPr>
        <p:txBody>
          <a:bodyPr lIns="0" tIns="0" rIns="0" bIns="0" rtlCol="0" anchor="t">
            <a:spAutoFit/>
          </a:bodyPr>
          <a:lstStyle/>
          <a:p>
            <a:pPr>
              <a:lnSpc>
                <a:spcPts val="3499"/>
              </a:lnSpc>
            </a:pPr>
            <a:r>
              <a:rPr lang="en-US" sz="3200" dirty="0">
                <a:solidFill>
                  <a:srgbClr val="000000"/>
                </a:solidFill>
                <a:latin typeface="Times New Roman" panose="02020603050405020304" pitchFamily="18" charset="0"/>
                <a:cs typeface="Times New Roman" panose="02020603050405020304" pitchFamily="18" charset="0"/>
              </a:rPr>
              <a:t>References</a:t>
            </a:r>
          </a:p>
        </p:txBody>
      </p:sp>
      <p:sp>
        <p:nvSpPr>
          <p:cNvPr id="31" name="TextBox 79">
            <a:extLst>
              <a:ext uri="{FF2B5EF4-FFF2-40B4-BE49-F238E27FC236}">
                <a16:creationId xmlns:a16="http://schemas.microsoft.com/office/drawing/2014/main" id="{30FF9ECB-F29C-2645-1440-5DA6DCD40A3B}"/>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50212" y="1378507"/>
            <a:ext cx="16427684" cy="8018821"/>
          </a:xfrm>
          <a:custGeom>
            <a:avLst/>
            <a:gdLst/>
            <a:ahLst/>
            <a:cxnLst/>
            <a:rect l="l" t="t" r="r" b="b"/>
            <a:pathLst>
              <a:path w="14673232" h="8534203">
                <a:moveTo>
                  <a:pt x="0" y="0"/>
                </a:moveTo>
                <a:lnTo>
                  <a:pt x="14673233" y="0"/>
                </a:lnTo>
                <a:lnTo>
                  <a:pt x="14673233" y="8534203"/>
                </a:lnTo>
                <a:lnTo>
                  <a:pt x="0" y="8534203"/>
                </a:lnTo>
                <a:lnTo>
                  <a:pt x="0" y="0"/>
                </a:lnTo>
                <a:close/>
              </a:path>
            </a:pathLst>
          </a:custGeom>
          <a:blipFill>
            <a:blip r:embed="rId2"/>
            <a:stretch>
              <a:fillRect l="-13416" r="-13416"/>
            </a:stretch>
          </a:blipFill>
          <a:ln>
            <a:solidFill>
              <a:schemeClr val="tx1"/>
            </a:solidFill>
          </a:ln>
        </p:spPr>
      </p:sp>
      <p:sp>
        <p:nvSpPr>
          <p:cNvPr id="3" name="TextBox 3"/>
          <p:cNvSpPr txBox="1"/>
          <p:nvPr/>
        </p:nvSpPr>
        <p:spPr>
          <a:xfrm>
            <a:off x="-457200" y="330015"/>
            <a:ext cx="5695650" cy="753620"/>
          </a:xfrm>
          <a:prstGeom prst="rect">
            <a:avLst/>
          </a:prstGeom>
        </p:spPr>
        <p:txBody>
          <a:bodyPr lIns="0" tIns="0" rIns="0" bIns="0" rtlCol="0" anchor="t">
            <a:spAutoFit/>
          </a:bodyPr>
          <a:lstStyle/>
          <a:p>
            <a:pPr marL="0" lvl="0" indent="0" algn="ctr">
              <a:lnSpc>
                <a:spcPts val="5874"/>
              </a:lnSpc>
            </a:pPr>
            <a:r>
              <a:rPr lang="en-US" sz="5340" b="1" dirty="0">
                <a:solidFill>
                  <a:srgbClr val="211D5A"/>
                </a:solidFill>
                <a:latin typeface="Times New Roman" panose="02020603050405020304" pitchFamily="18" charset="0"/>
                <a:cs typeface="Times New Roman" panose="02020603050405020304" pitchFamily="18" charset="0"/>
              </a:rPr>
              <a:t>Check Up :</a:t>
            </a:r>
          </a:p>
        </p:txBody>
      </p:sp>
      <p:grpSp>
        <p:nvGrpSpPr>
          <p:cNvPr id="10" name="Group 10"/>
          <p:cNvGrpSpPr/>
          <p:nvPr/>
        </p:nvGrpSpPr>
        <p:grpSpPr>
          <a:xfrm>
            <a:off x="16954005" y="-3866381"/>
            <a:ext cx="1566491" cy="8979393"/>
            <a:chOff x="0" y="0"/>
            <a:chExt cx="2088655" cy="11972524"/>
          </a:xfrm>
        </p:grpSpPr>
        <p:grpSp>
          <p:nvGrpSpPr>
            <p:cNvPr id="11" name="Group 11"/>
            <p:cNvGrpSpPr/>
            <p:nvPr/>
          </p:nvGrpSpPr>
          <p:grpSpPr>
            <a:xfrm>
              <a:off x="0" y="4865770"/>
              <a:ext cx="2088655" cy="2095910"/>
              <a:chOff x="0" y="0"/>
              <a:chExt cx="812800" cy="815623"/>
            </a:xfrm>
          </p:grpSpPr>
          <p:sp>
            <p:nvSpPr>
              <p:cNvPr id="12" name="Freeform 12"/>
              <p:cNvSpPr/>
              <p:nvPr/>
            </p:nvSpPr>
            <p:spPr>
              <a:xfrm>
                <a:off x="0" y="0"/>
                <a:ext cx="812800" cy="815623"/>
              </a:xfrm>
              <a:custGeom>
                <a:avLst/>
                <a:gdLst/>
                <a:ahLst/>
                <a:cxnLst/>
                <a:rect l="l" t="t" r="r" b="b"/>
                <a:pathLst>
                  <a:path w="812800" h="815623">
                    <a:moveTo>
                      <a:pt x="406400" y="0"/>
                    </a:moveTo>
                    <a:cubicBezTo>
                      <a:pt x="181951" y="0"/>
                      <a:pt x="0" y="182584"/>
                      <a:pt x="0" y="407812"/>
                    </a:cubicBezTo>
                    <a:cubicBezTo>
                      <a:pt x="0" y="633040"/>
                      <a:pt x="181951" y="815623"/>
                      <a:pt x="406400" y="815623"/>
                    </a:cubicBezTo>
                    <a:cubicBezTo>
                      <a:pt x="630849" y="815623"/>
                      <a:pt x="812800" y="633040"/>
                      <a:pt x="812800" y="407812"/>
                    </a:cubicBezTo>
                    <a:cubicBezTo>
                      <a:pt x="812800" y="182584"/>
                      <a:pt x="630849" y="0"/>
                      <a:pt x="406400" y="0"/>
                    </a:cubicBezTo>
                    <a:close/>
                  </a:path>
                </a:pathLst>
              </a:custGeom>
              <a:solidFill>
                <a:srgbClr val="EAE4D2"/>
              </a:solidFill>
            </p:spPr>
          </p:sp>
          <p:sp>
            <p:nvSpPr>
              <p:cNvPr id="13" name="TextBox 13"/>
              <p:cNvSpPr txBox="1"/>
              <p:nvPr/>
            </p:nvSpPr>
            <p:spPr>
              <a:xfrm>
                <a:off x="76200" y="28840"/>
                <a:ext cx="660400" cy="710319"/>
              </a:xfrm>
              <a:prstGeom prst="rect">
                <a:avLst/>
              </a:prstGeom>
            </p:spPr>
            <p:txBody>
              <a:bodyPr lIns="50800" tIns="50800" rIns="50800" bIns="50800" rtlCol="0" anchor="ctr"/>
              <a:lstStyle/>
              <a:p>
                <a:pPr algn="ctr">
                  <a:lnSpc>
                    <a:spcPts val="2479"/>
                  </a:lnSpc>
                </a:pPr>
                <a:endParaRPr/>
              </a:p>
            </p:txBody>
          </p:sp>
        </p:grpSp>
        <p:sp>
          <p:nvSpPr>
            <p:cNvPr id="14" name="Freeform 14"/>
            <p:cNvSpPr/>
            <p:nvPr/>
          </p:nvSpPr>
          <p:spPr>
            <a:xfrm>
              <a:off x="1150028" y="4865770"/>
              <a:ext cx="85882" cy="7106754"/>
            </a:xfrm>
            <a:custGeom>
              <a:avLst/>
              <a:gdLst/>
              <a:ahLst/>
              <a:cxnLst/>
              <a:rect l="l" t="t" r="r" b="b"/>
              <a:pathLst>
                <a:path w="85882" h="7106754">
                  <a:moveTo>
                    <a:pt x="0" y="0"/>
                  </a:moveTo>
                  <a:lnTo>
                    <a:pt x="85883" y="0"/>
                  </a:lnTo>
                  <a:lnTo>
                    <a:pt x="85883" y="7106754"/>
                  </a:lnTo>
                  <a:lnTo>
                    <a:pt x="0" y="7106754"/>
                  </a:lnTo>
                  <a:lnTo>
                    <a:pt x="0" y="0"/>
                  </a:lnTo>
                  <a:close/>
                </a:path>
              </a:pathLst>
            </a:custGeom>
            <a:blipFill>
              <a:blip r:embed="rId3"/>
              <a:stretch>
                <a:fillRect l="-100000"/>
              </a:stretch>
            </a:blipFill>
          </p:spPr>
        </p:sp>
        <p:sp>
          <p:nvSpPr>
            <p:cNvPr id="15" name="Freeform 15"/>
            <p:cNvSpPr/>
            <p:nvPr/>
          </p:nvSpPr>
          <p:spPr>
            <a:xfrm>
              <a:off x="1707050" y="1312393"/>
              <a:ext cx="85882" cy="7106754"/>
            </a:xfrm>
            <a:custGeom>
              <a:avLst/>
              <a:gdLst/>
              <a:ahLst/>
              <a:cxnLst/>
              <a:rect l="l" t="t" r="r" b="b"/>
              <a:pathLst>
                <a:path w="85882" h="7106754">
                  <a:moveTo>
                    <a:pt x="0" y="0"/>
                  </a:moveTo>
                  <a:lnTo>
                    <a:pt x="85882" y="0"/>
                  </a:lnTo>
                  <a:lnTo>
                    <a:pt x="85882" y="7106754"/>
                  </a:lnTo>
                  <a:lnTo>
                    <a:pt x="0" y="7106754"/>
                  </a:lnTo>
                  <a:lnTo>
                    <a:pt x="0" y="0"/>
                  </a:lnTo>
                  <a:close/>
                </a:path>
              </a:pathLst>
            </a:custGeom>
            <a:blipFill>
              <a:blip r:embed="rId3"/>
              <a:stretch>
                <a:fillRect l="-100000"/>
              </a:stretch>
            </a:blipFill>
          </p:spPr>
        </p:sp>
        <p:sp>
          <p:nvSpPr>
            <p:cNvPr id="16" name="Freeform 16"/>
            <p:cNvSpPr/>
            <p:nvPr/>
          </p:nvSpPr>
          <p:spPr>
            <a:xfrm>
              <a:off x="594246" y="0"/>
              <a:ext cx="85882" cy="7106754"/>
            </a:xfrm>
            <a:custGeom>
              <a:avLst/>
              <a:gdLst/>
              <a:ahLst/>
              <a:cxnLst/>
              <a:rect l="l" t="t" r="r" b="b"/>
              <a:pathLst>
                <a:path w="85882" h="7106754">
                  <a:moveTo>
                    <a:pt x="0" y="0"/>
                  </a:moveTo>
                  <a:lnTo>
                    <a:pt x="85882" y="0"/>
                  </a:lnTo>
                  <a:lnTo>
                    <a:pt x="85882" y="7106754"/>
                  </a:lnTo>
                  <a:lnTo>
                    <a:pt x="0" y="7106754"/>
                  </a:lnTo>
                  <a:lnTo>
                    <a:pt x="0" y="0"/>
                  </a:lnTo>
                  <a:close/>
                </a:path>
              </a:pathLst>
            </a:custGeom>
            <a:blipFill>
              <a:blip r:embed="rId3"/>
              <a:stretch>
                <a:fillRect l="-100000"/>
              </a:stretch>
            </a:blipFill>
          </p:spPr>
        </p:sp>
      </p:grpSp>
      <p:grpSp>
        <p:nvGrpSpPr>
          <p:cNvPr id="31" name="Group 30">
            <a:extLst>
              <a:ext uri="{FF2B5EF4-FFF2-40B4-BE49-F238E27FC236}">
                <a16:creationId xmlns:a16="http://schemas.microsoft.com/office/drawing/2014/main" id="{99344120-0D4A-13BC-2408-6D55904EF50F}"/>
              </a:ext>
            </a:extLst>
          </p:cNvPr>
          <p:cNvGrpSpPr/>
          <p:nvPr/>
        </p:nvGrpSpPr>
        <p:grpSpPr>
          <a:xfrm>
            <a:off x="-207779" y="9313413"/>
            <a:ext cx="19588163" cy="1316487"/>
            <a:chOff x="-207779" y="9313413"/>
            <a:chExt cx="19588163" cy="1316487"/>
          </a:xfrm>
        </p:grpSpPr>
        <p:sp>
          <p:nvSpPr>
            <p:cNvPr id="32" name="TextBox 77">
              <a:extLst>
                <a:ext uri="{FF2B5EF4-FFF2-40B4-BE49-F238E27FC236}">
                  <a16:creationId xmlns:a16="http://schemas.microsoft.com/office/drawing/2014/main" id="{C4B9DF78-C130-74EB-8A0C-83A9D2E204EB}"/>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33" name="TextBox 78">
              <a:extLst>
                <a:ext uri="{FF2B5EF4-FFF2-40B4-BE49-F238E27FC236}">
                  <a16:creationId xmlns:a16="http://schemas.microsoft.com/office/drawing/2014/main" id="{9A88C16F-69F0-3F75-1548-D1011F5CC4AA}"/>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34" name="TextBox 79">
              <a:extLst>
                <a:ext uri="{FF2B5EF4-FFF2-40B4-BE49-F238E27FC236}">
                  <a16:creationId xmlns:a16="http://schemas.microsoft.com/office/drawing/2014/main" id="{853899F7-04AF-1CB3-8948-B7D2D5F85467}"/>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35" name="Group 34">
              <a:extLst>
                <a:ext uri="{FF2B5EF4-FFF2-40B4-BE49-F238E27FC236}">
                  <a16:creationId xmlns:a16="http://schemas.microsoft.com/office/drawing/2014/main" id="{63213B1C-A616-7043-DCED-9B67E27D5320}"/>
                </a:ext>
              </a:extLst>
            </p:cNvPr>
            <p:cNvGrpSpPr/>
            <p:nvPr/>
          </p:nvGrpSpPr>
          <p:grpSpPr>
            <a:xfrm>
              <a:off x="-207779" y="9313413"/>
              <a:ext cx="19588163" cy="1316487"/>
              <a:chOff x="-207779" y="9144507"/>
              <a:chExt cx="19588163" cy="1316487"/>
            </a:xfrm>
          </p:grpSpPr>
          <p:sp>
            <p:nvSpPr>
              <p:cNvPr id="40" name="TextBox 4">
                <a:extLst>
                  <a:ext uri="{FF2B5EF4-FFF2-40B4-BE49-F238E27FC236}">
                    <a16:creationId xmlns:a16="http://schemas.microsoft.com/office/drawing/2014/main" id="{7105ED71-84B0-7513-30B3-05EC7EF4CCAC}"/>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41" name="TextBox 10">
                <a:extLst>
                  <a:ext uri="{FF2B5EF4-FFF2-40B4-BE49-F238E27FC236}">
                    <a16:creationId xmlns:a16="http://schemas.microsoft.com/office/drawing/2014/main" id="{BD3E8C6D-5AB8-B680-578A-DA41E944D73F}"/>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42" name="TextBox 18">
                <a:extLst>
                  <a:ext uri="{FF2B5EF4-FFF2-40B4-BE49-F238E27FC236}">
                    <a16:creationId xmlns:a16="http://schemas.microsoft.com/office/drawing/2014/main" id="{0D49C7B6-54AC-FBF3-5593-1FF210D5EE80}"/>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43" name="Trapezoid 42">
                <a:extLst>
                  <a:ext uri="{FF2B5EF4-FFF2-40B4-BE49-F238E27FC236}">
                    <a16:creationId xmlns:a16="http://schemas.microsoft.com/office/drawing/2014/main" id="{4C88ADF6-EA91-B93F-11B3-F8408E6B7E20}"/>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4" name="Group 74">
                <a:extLst>
                  <a:ext uri="{FF2B5EF4-FFF2-40B4-BE49-F238E27FC236}">
                    <a16:creationId xmlns:a16="http://schemas.microsoft.com/office/drawing/2014/main" id="{E81C8B4F-68DF-401E-5212-BF5BC34C35F6}"/>
                  </a:ext>
                </a:extLst>
              </p:cNvPr>
              <p:cNvGrpSpPr/>
              <p:nvPr/>
            </p:nvGrpSpPr>
            <p:grpSpPr>
              <a:xfrm>
                <a:off x="16744949" y="9234919"/>
                <a:ext cx="1028700" cy="1135661"/>
                <a:chOff x="0" y="0"/>
                <a:chExt cx="270933" cy="299104"/>
              </a:xfrm>
            </p:grpSpPr>
            <p:sp>
              <p:nvSpPr>
                <p:cNvPr id="47" name="Freeform 75">
                  <a:extLst>
                    <a:ext uri="{FF2B5EF4-FFF2-40B4-BE49-F238E27FC236}">
                      <a16:creationId xmlns:a16="http://schemas.microsoft.com/office/drawing/2014/main" id="{DCBFD8A9-318A-2337-8786-F0DB694D8F19}"/>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48" name="TextBox 76">
                  <a:extLst>
                    <a:ext uri="{FF2B5EF4-FFF2-40B4-BE49-F238E27FC236}">
                      <a16:creationId xmlns:a16="http://schemas.microsoft.com/office/drawing/2014/main" id="{FBF70605-3276-4F7F-A141-F6282B004552}"/>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45" name="TextBox 77">
                <a:extLst>
                  <a:ext uri="{FF2B5EF4-FFF2-40B4-BE49-F238E27FC236}">
                    <a16:creationId xmlns:a16="http://schemas.microsoft.com/office/drawing/2014/main" id="{A296AEFC-0450-86A9-AB31-4BEF23085CF1}"/>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19</a:t>
                </a:r>
              </a:p>
            </p:txBody>
          </p:sp>
          <p:sp>
            <p:nvSpPr>
              <p:cNvPr id="46" name="TextBox 79">
                <a:extLst>
                  <a:ext uri="{FF2B5EF4-FFF2-40B4-BE49-F238E27FC236}">
                    <a16:creationId xmlns:a16="http://schemas.microsoft.com/office/drawing/2014/main" id="{63523A39-4EC1-F288-39A0-A1B1FBF630B7}"/>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36" name="TextBox 79">
              <a:extLst>
                <a:ext uri="{FF2B5EF4-FFF2-40B4-BE49-F238E27FC236}">
                  <a16:creationId xmlns:a16="http://schemas.microsoft.com/office/drawing/2014/main" id="{5F2C755E-D8B6-C0ED-04B8-76245A8A3044}"/>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37" name="TextBox 79">
              <a:extLst>
                <a:ext uri="{FF2B5EF4-FFF2-40B4-BE49-F238E27FC236}">
                  <a16:creationId xmlns:a16="http://schemas.microsoft.com/office/drawing/2014/main" id="{6DACAE4B-E5E8-4D59-CB32-98C330E05ABC}"/>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39" name="TextBox 79">
              <a:extLst>
                <a:ext uri="{FF2B5EF4-FFF2-40B4-BE49-F238E27FC236}">
                  <a16:creationId xmlns:a16="http://schemas.microsoft.com/office/drawing/2014/main" id="{B53D7CE5-258D-EE50-75F5-D4900222D509}"/>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4" name="TextBox 79">
            <a:extLst>
              <a:ext uri="{FF2B5EF4-FFF2-40B4-BE49-F238E27FC236}">
                <a16:creationId xmlns:a16="http://schemas.microsoft.com/office/drawing/2014/main" id="{6684DA57-1D6C-4D0C-365E-75120E796FA9}"/>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129422" y="55644"/>
            <a:ext cx="1765083" cy="10131393"/>
            <a:chOff x="0" y="0"/>
            <a:chExt cx="464878" cy="2709333"/>
          </a:xfrm>
          <a:solidFill>
            <a:schemeClr val="bg2">
              <a:lumMod val="90000"/>
            </a:schemeClr>
          </a:solidFill>
        </p:grpSpPr>
        <p:sp>
          <p:nvSpPr>
            <p:cNvPr id="3" name="Freeform 3"/>
            <p:cNvSpPr/>
            <p:nvPr/>
          </p:nvSpPr>
          <p:spPr>
            <a:xfrm>
              <a:off x="0" y="0"/>
              <a:ext cx="464878" cy="2709333"/>
            </a:xfrm>
            <a:custGeom>
              <a:avLst/>
              <a:gdLst/>
              <a:ahLst/>
              <a:cxnLst/>
              <a:rect l="l" t="t" r="r" b="b"/>
              <a:pathLst>
                <a:path w="464878" h="2709333">
                  <a:moveTo>
                    <a:pt x="0" y="0"/>
                  </a:moveTo>
                  <a:lnTo>
                    <a:pt x="464878" y="0"/>
                  </a:lnTo>
                  <a:lnTo>
                    <a:pt x="464878" y="2709333"/>
                  </a:lnTo>
                  <a:lnTo>
                    <a:pt x="0" y="2709333"/>
                  </a:lnTo>
                  <a:close/>
                </a:path>
              </a:pathLst>
            </a:custGeom>
            <a:grpFill/>
          </p:spPr>
        </p:sp>
        <p:sp>
          <p:nvSpPr>
            <p:cNvPr id="4" name="TextBox 4"/>
            <p:cNvSpPr txBox="1"/>
            <p:nvPr/>
          </p:nvSpPr>
          <p:spPr>
            <a:xfrm>
              <a:off x="0" y="-47625"/>
              <a:ext cx="464878" cy="2756958"/>
            </a:xfrm>
            <a:prstGeom prst="rect">
              <a:avLst/>
            </a:prstGeom>
            <a:grpFill/>
          </p:spPr>
          <p:txBody>
            <a:bodyPr lIns="50800" tIns="50800" rIns="50800" bIns="50800" rtlCol="0" anchor="ctr"/>
            <a:lstStyle/>
            <a:p>
              <a:pPr algn="ctr">
                <a:lnSpc>
                  <a:spcPts val="2479"/>
                </a:lnSpc>
              </a:pPr>
              <a:endParaRPr/>
            </a:p>
          </p:txBody>
        </p:sp>
      </p:grpSp>
      <p:sp>
        <p:nvSpPr>
          <p:cNvPr id="5" name="Freeform 5"/>
          <p:cNvSpPr/>
          <p:nvPr/>
        </p:nvSpPr>
        <p:spPr>
          <a:xfrm>
            <a:off x="2543280" y="1768811"/>
            <a:ext cx="13241970" cy="7684060"/>
          </a:xfrm>
          <a:custGeom>
            <a:avLst/>
            <a:gdLst/>
            <a:ahLst/>
            <a:cxnLst/>
            <a:rect l="l" t="t" r="r" b="b"/>
            <a:pathLst>
              <a:path w="7621245" h="3726922">
                <a:moveTo>
                  <a:pt x="0" y="0"/>
                </a:moveTo>
                <a:lnTo>
                  <a:pt x="7621245" y="0"/>
                </a:lnTo>
                <a:lnTo>
                  <a:pt x="7621245" y="3726922"/>
                </a:lnTo>
                <a:lnTo>
                  <a:pt x="0" y="3726922"/>
                </a:lnTo>
                <a:lnTo>
                  <a:pt x="0" y="0"/>
                </a:lnTo>
                <a:close/>
              </a:path>
            </a:pathLst>
          </a:custGeom>
          <a:blipFill>
            <a:blip r:embed="rId2"/>
            <a:stretch>
              <a:fillRect l="-2824" r="-2824"/>
            </a:stretch>
          </a:blipFill>
          <a:ln>
            <a:solidFill>
              <a:schemeClr val="tx1"/>
            </a:solidFill>
          </a:ln>
        </p:spPr>
        <p:txBody>
          <a:bodyPr/>
          <a:lstStyle/>
          <a:p>
            <a:endParaRPr lang="en-IN" dirty="0"/>
          </a:p>
        </p:txBody>
      </p:sp>
      <p:grpSp>
        <p:nvGrpSpPr>
          <p:cNvPr id="6" name="Group 6"/>
          <p:cNvGrpSpPr/>
          <p:nvPr/>
        </p:nvGrpSpPr>
        <p:grpSpPr>
          <a:xfrm>
            <a:off x="410325" y="-266700"/>
            <a:ext cx="1765083" cy="9956379"/>
            <a:chOff x="0" y="0"/>
            <a:chExt cx="464878" cy="2709333"/>
          </a:xfrm>
          <a:solidFill>
            <a:schemeClr val="bg2">
              <a:lumMod val="90000"/>
            </a:schemeClr>
          </a:solidFill>
        </p:grpSpPr>
        <p:sp>
          <p:nvSpPr>
            <p:cNvPr id="7" name="Freeform 7"/>
            <p:cNvSpPr/>
            <p:nvPr/>
          </p:nvSpPr>
          <p:spPr>
            <a:xfrm>
              <a:off x="0" y="0"/>
              <a:ext cx="464878" cy="2709333"/>
            </a:xfrm>
            <a:custGeom>
              <a:avLst/>
              <a:gdLst/>
              <a:ahLst/>
              <a:cxnLst/>
              <a:rect l="l" t="t" r="r" b="b"/>
              <a:pathLst>
                <a:path w="464878" h="2709333">
                  <a:moveTo>
                    <a:pt x="0" y="0"/>
                  </a:moveTo>
                  <a:lnTo>
                    <a:pt x="464878" y="0"/>
                  </a:lnTo>
                  <a:lnTo>
                    <a:pt x="464878" y="2709333"/>
                  </a:lnTo>
                  <a:lnTo>
                    <a:pt x="0" y="2709333"/>
                  </a:lnTo>
                  <a:close/>
                </a:path>
              </a:pathLst>
            </a:custGeom>
            <a:grpFill/>
          </p:spPr>
        </p:sp>
        <p:sp>
          <p:nvSpPr>
            <p:cNvPr id="8" name="TextBox 8"/>
            <p:cNvSpPr txBox="1"/>
            <p:nvPr/>
          </p:nvSpPr>
          <p:spPr>
            <a:xfrm>
              <a:off x="0" y="-47625"/>
              <a:ext cx="464878" cy="2756958"/>
            </a:xfrm>
            <a:prstGeom prst="rect">
              <a:avLst/>
            </a:prstGeom>
            <a:grpFill/>
          </p:spPr>
          <p:txBody>
            <a:bodyPr lIns="50800" tIns="50800" rIns="50800" bIns="50800" rtlCol="0" anchor="ctr"/>
            <a:lstStyle/>
            <a:p>
              <a:pPr algn="ctr">
                <a:lnSpc>
                  <a:spcPts val="2479"/>
                </a:lnSpc>
              </a:pPr>
              <a:endParaRPr/>
            </a:p>
          </p:txBody>
        </p:sp>
      </p:grpSp>
      <p:sp>
        <p:nvSpPr>
          <p:cNvPr id="10" name="TextBox 10"/>
          <p:cNvSpPr txBox="1"/>
          <p:nvPr/>
        </p:nvSpPr>
        <p:spPr>
          <a:xfrm>
            <a:off x="2526450" y="495300"/>
            <a:ext cx="12354117" cy="866775"/>
          </a:xfrm>
          <a:prstGeom prst="rect">
            <a:avLst/>
          </a:prstGeom>
        </p:spPr>
        <p:txBody>
          <a:bodyPr lIns="0" tIns="0" rIns="0" bIns="0" rtlCol="0" anchor="t">
            <a:spAutoFit/>
          </a:bodyPr>
          <a:lstStyle/>
          <a:p>
            <a:pPr marL="0" lvl="0" indent="0" algn="ctr">
              <a:lnSpc>
                <a:spcPts val="6600"/>
              </a:lnSpc>
            </a:pPr>
            <a:r>
              <a:rPr lang="en-US" sz="6000" b="1" dirty="0">
                <a:solidFill>
                  <a:srgbClr val="211D5A"/>
                </a:solidFill>
                <a:latin typeface="Times New Roman" panose="02020603050405020304" pitchFamily="18" charset="0"/>
                <a:cs typeface="Times New Roman" panose="02020603050405020304" pitchFamily="18" charset="0"/>
              </a:rPr>
              <a:t>Example for Negative Result : </a:t>
            </a:r>
          </a:p>
        </p:txBody>
      </p:sp>
      <p:grpSp>
        <p:nvGrpSpPr>
          <p:cNvPr id="13" name="Group 12">
            <a:extLst>
              <a:ext uri="{FF2B5EF4-FFF2-40B4-BE49-F238E27FC236}">
                <a16:creationId xmlns:a16="http://schemas.microsoft.com/office/drawing/2014/main" id="{29C0B0BC-46E4-9E79-3DB5-05B854761343}"/>
              </a:ext>
            </a:extLst>
          </p:cNvPr>
          <p:cNvGrpSpPr/>
          <p:nvPr/>
        </p:nvGrpSpPr>
        <p:grpSpPr>
          <a:xfrm>
            <a:off x="-207779" y="9313413"/>
            <a:ext cx="19588163" cy="1316487"/>
            <a:chOff x="-207779" y="9313413"/>
            <a:chExt cx="19588163" cy="1316487"/>
          </a:xfrm>
        </p:grpSpPr>
        <p:sp>
          <p:nvSpPr>
            <p:cNvPr id="15" name="TextBox 77">
              <a:extLst>
                <a:ext uri="{FF2B5EF4-FFF2-40B4-BE49-F238E27FC236}">
                  <a16:creationId xmlns:a16="http://schemas.microsoft.com/office/drawing/2014/main" id="{838F1DE1-19F3-F728-4A46-BD6B7FDCDCFF}"/>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30" name="TextBox 78">
              <a:extLst>
                <a:ext uri="{FF2B5EF4-FFF2-40B4-BE49-F238E27FC236}">
                  <a16:creationId xmlns:a16="http://schemas.microsoft.com/office/drawing/2014/main" id="{CD079401-AFFF-2B54-43D1-3FD370C6247E}"/>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31" name="TextBox 79">
              <a:extLst>
                <a:ext uri="{FF2B5EF4-FFF2-40B4-BE49-F238E27FC236}">
                  <a16:creationId xmlns:a16="http://schemas.microsoft.com/office/drawing/2014/main" id="{2C6002DC-D5CC-E2EB-C2FA-3FC2D10C1194}"/>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32" name="Group 31">
              <a:extLst>
                <a:ext uri="{FF2B5EF4-FFF2-40B4-BE49-F238E27FC236}">
                  <a16:creationId xmlns:a16="http://schemas.microsoft.com/office/drawing/2014/main" id="{5356CFFD-5FD1-3042-6AB7-56A8BE195AA0}"/>
                </a:ext>
              </a:extLst>
            </p:cNvPr>
            <p:cNvGrpSpPr/>
            <p:nvPr/>
          </p:nvGrpSpPr>
          <p:grpSpPr>
            <a:xfrm>
              <a:off x="-207779" y="9313413"/>
              <a:ext cx="19588163" cy="1316487"/>
              <a:chOff x="-207779" y="9144507"/>
              <a:chExt cx="19588163" cy="1316487"/>
            </a:xfrm>
          </p:grpSpPr>
          <p:sp>
            <p:nvSpPr>
              <p:cNvPr id="37" name="TextBox 4">
                <a:extLst>
                  <a:ext uri="{FF2B5EF4-FFF2-40B4-BE49-F238E27FC236}">
                    <a16:creationId xmlns:a16="http://schemas.microsoft.com/office/drawing/2014/main" id="{2E6B6234-46F9-6A37-EDBB-C2AD65D8AF45}"/>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38" name="TextBox 10">
                <a:extLst>
                  <a:ext uri="{FF2B5EF4-FFF2-40B4-BE49-F238E27FC236}">
                    <a16:creationId xmlns:a16="http://schemas.microsoft.com/office/drawing/2014/main" id="{741D6E36-02AE-689C-AA67-FC82C8F238A1}"/>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39" name="TextBox 18">
                <a:extLst>
                  <a:ext uri="{FF2B5EF4-FFF2-40B4-BE49-F238E27FC236}">
                    <a16:creationId xmlns:a16="http://schemas.microsoft.com/office/drawing/2014/main" id="{8723A38A-C53C-28CD-8196-F461FE99D52A}"/>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40" name="Trapezoid 39">
                <a:extLst>
                  <a:ext uri="{FF2B5EF4-FFF2-40B4-BE49-F238E27FC236}">
                    <a16:creationId xmlns:a16="http://schemas.microsoft.com/office/drawing/2014/main" id="{8E893B08-D6C9-05C3-F53A-A3090B648893}"/>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1" name="Group 74">
                <a:extLst>
                  <a:ext uri="{FF2B5EF4-FFF2-40B4-BE49-F238E27FC236}">
                    <a16:creationId xmlns:a16="http://schemas.microsoft.com/office/drawing/2014/main" id="{19D16103-AFE8-BE31-088F-19203E62AB39}"/>
                  </a:ext>
                </a:extLst>
              </p:cNvPr>
              <p:cNvGrpSpPr/>
              <p:nvPr/>
            </p:nvGrpSpPr>
            <p:grpSpPr>
              <a:xfrm>
                <a:off x="16744949" y="9234919"/>
                <a:ext cx="1028700" cy="1135661"/>
                <a:chOff x="0" y="0"/>
                <a:chExt cx="270933" cy="299104"/>
              </a:xfrm>
            </p:grpSpPr>
            <p:sp>
              <p:nvSpPr>
                <p:cNvPr id="44" name="Freeform 75">
                  <a:extLst>
                    <a:ext uri="{FF2B5EF4-FFF2-40B4-BE49-F238E27FC236}">
                      <a16:creationId xmlns:a16="http://schemas.microsoft.com/office/drawing/2014/main" id="{65E8D32D-4A0D-5DD5-A019-DE7A83EC309E}"/>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45" name="TextBox 76">
                  <a:extLst>
                    <a:ext uri="{FF2B5EF4-FFF2-40B4-BE49-F238E27FC236}">
                      <a16:creationId xmlns:a16="http://schemas.microsoft.com/office/drawing/2014/main" id="{A98C8F98-556C-053C-F1B6-47912623D523}"/>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42" name="TextBox 77">
                <a:extLst>
                  <a:ext uri="{FF2B5EF4-FFF2-40B4-BE49-F238E27FC236}">
                    <a16:creationId xmlns:a16="http://schemas.microsoft.com/office/drawing/2014/main" id="{3BC71260-32E1-70AB-3A11-25EF190D4286}"/>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20</a:t>
                </a:r>
              </a:p>
            </p:txBody>
          </p:sp>
          <p:sp>
            <p:nvSpPr>
              <p:cNvPr id="43" name="TextBox 79">
                <a:extLst>
                  <a:ext uri="{FF2B5EF4-FFF2-40B4-BE49-F238E27FC236}">
                    <a16:creationId xmlns:a16="http://schemas.microsoft.com/office/drawing/2014/main" id="{EF9A6F38-291B-01C0-C61A-7263FDA5D982}"/>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33" name="TextBox 79">
              <a:extLst>
                <a:ext uri="{FF2B5EF4-FFF2-40B4-BE49-F238E27FC236}">
                  <a16:creationId xmlns:a16="http://schemas.microsoft.com/office/drawing/2014/main" id="{60E06AC8-AD66-B3E1-999A-1C8A7194D8D7}"/>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34" name="TextBox 79">
              <a:extLst>
                <a:ext uri="{FF2B5EF4-FFF2-40B4-BE49-F238E27FC236}">
                  <a16:creationId xmlns:a16="http://schemas.microsoft.com/office/drawing/2014/main" id="{712CE401-4A72-0D5B-FFB0-8A9E2499A6BA}"/>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36" name="TextBox 79">
              <a:extLst>
                <a:ext uri="{FF2B5EF4-FFF2-40B4-BE49-F238E27FC236}">
                  <a16:creationId xmlns:a16="http://schemas.microsoft.com/office/drawing/2014/main" id="{490CE0F6-4192-1BEA-753D-42B8BF3FA639}"/>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9" name="Freeform 9"/>
          <p:cNvSpPr/>
          <p:nvPr/>
        </p:nvSpPr>
        <p:spPr>
          <a:xfrm>
            <a:off x="2526450" y="1419076"/>
            <a:ext cx="13258800" cy="6392341"/>
          </a:xfrm>
          <a:custGeom>
            <a:avLst/>
            <a:gdLst/>
            <a:ahLst/>
            <a:cxnLst/>
            <a:rect l="l" t="t" r="r" b="b"/>
            <a:pathLst>
              <a:path w="7741792" h="4096729">
                <a:moveTo>
                  <a:pt x="0" y="0"/>
                </a:moveTo>
                <a:lnTo>
                  <a:pt x="7741792" y="0"/>
                </a:lnTo>
                <a:lnTo>
                  <a:pt x="7741792" y="4096729"/>
                </a:lnTo>
                <a:lnTo>
                  <a:pt x="0" y="4096729"/>
                </a:lnTo>
                <a:lnTo>
                  <a:pt x="0" y="0"/>
                </a:lnTo>
                <a:close/>
              </a:path>
            </a:pathLst>
          </a:custGeom>
          <a:blipFill>
            <a:blip r:embed="rId3"/>
            <a:stretch>
              <a:fillRect l="-7112" r="-7112"/>
            </a:stretch>
          </a:blipFill>
          <a:ln>
            <a:solidFill>
              <a:schemeClr val="tx1"/>
            </a:solidFill>
          </a:ln>
        </p:spPr>
        <p:txBody>
          <a:bodyPr/>
          <a:lstStyle/>
          <a:p>
            <a:endParaRPr lang="en-IN" dirty="0"/>
          </a:p>
        </p:txBody>
      </p:sp>
      <p:sp>
        <p:nvSpPr>
          <p:cNvPr id="50" name="Rectangle 49">
            <a:extLst>
              <a:ext uri="{FF2B5EF4-FFF2-40B4-BE49-F238E27FC236}">
                <a16:creationId xmlns:a16="http://schemas.microsoft.com/office/drawing/2014/main" id="{CF1521E9-DAD8-3558-ADBC-C1C15E0903C5}"/>
              </a:ext>
            </a:extLst>
          </p:cNvPr>
          <p:cNvSpPr/>
          <p:nvPr/>
        </p:nvSpPr>
        <p:spPr>
          <a:xfrm>
            <a:off x="2362200" y="7811419"/>
            <a:ext cx="13475847" cy="40673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79">
            <a:extLst>
              <a:ext uri="{FF2B5EF4-FFF2-40B4-BE49-F238E27FC236}">
                <a16:creationId xmlns:a16="http://schemas.microsoft.com/office/drawing/2014/main" id="{7201F4EE-B66B-F837-234A-EA361B3DEBAF}"/>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p:nvPr/>
        </p:nvSpPr>
        <p:spPr>
          <a:xfrm>
            <a:off x="2601912" y="2211430"/>
            <a:ext cx="13209460" cy="7198074"/>
          </a:xfrm>
          <a:custGeom>
            <a:avLst/>
            <a:gdLst/>
            <a:ahLst/>
            <a:cxnLst/>
            <a:rect l="l" t="t" r="r" b="b"/>
            <a:pathLst>
              <a:path w="9068681" h="4547657">
                <a:moveTo>
                  <a:pt x="0" y="0"/>
                </a:moveTo>
                <a:lnTo>
                  <a:pt x="9068681" y="0"/>
                </a:lnTo>
                <a:lnTo>
                  <a:pt x="9068681" y="4547657"/>
                </a:lnTo>
                <a:lnTo>
                  <a:pt x="0" y="4547657"/>
                </a:lnTo>
                <a:lnTo>
                  <a:pt x="0" y="0"/>
                </a:lnTo>
                <a:close/>
              </a:path>
            </a:pathLst>
          </a:custGeom>
          <a:blipFill>
            <a:blip r:embed="rId3"/>
            <a:stretch>
              <a:fillRect l="-4801" r="-4801"/>
            </a:stretch>
          </a:blipFill>
          <a:ln>
            <a:solidFill>
              <a:schemeClr val="tx1"/>
            </a:solidFill>
          </a:ln>
        </p:spPr>
      </p:sp>
      <p:grpSp>
        <p:nvGrpSpPr>
          <p:cNvPr id="2" name="Group 2"/>
          <p:cNvGrpSpPr/>
          <p:nvPr/>
        </p:nvGrpSpPr>
        <p:grpSpPr>
          <a:xfrm>
            <a:off x="16185620" y="-21308"/>
            <a:ext cx="1824701" cy="10672295"/>
            <a:chOff x="0" y="0"/>
            <a:chExt cx="480580" cy="2810810"/>
          </a:xfrm>
          <a:solidFill>
            <a:schemeClr val="bg2">
              <a:lumMod val="90000"/>
            </a:schemeClr>
          </a:solidFill>
        </p:grpSpPr>
        <p:sp>
          <p:nvSpPr>
            <p:cNvPr id="3" name="Freeform 3"/>
            <p:cNvSpPr/>
            <p:nvPr/>
          </p:nvSpPr>
          <p:spPr>
            <a:xfrm>
              <a:off x="0" y="0"/>
              <a:ext cx="480580" cy="2810810"/>
            </a:xfrm>
            <a:custGeom>
              <a:avLst/>
              <a:gdLst/>
              <a:ahLst/>
              <a:cxnLst/>
              <a:rect l="l" t="t" r="r" b="b"/>
              <a:pathLst>
                <a:path w="480580" h="2810810">
                  <a:moveTo>
                    <a:pt x="0" y="0"/>
                  </a:moveTo>
                  <a:lnTo>
                    <a:pt x="480580" y="0"/>
                  </a:lnTo>
                  <a:lnTo>
                    <a:pt x="480580" y="2810810"/>
                  </a:lnTo>
                  <a:lnTo>
                    <a:pt x="0" y="2810810"/>
                  </a:lnTo>
                  <a:close/>
                </a:path>
              </a:pathLst>
            </a:custGeom>
            <a:grpFill/>
          </p:spPr>
        </p:sp>
        <p:sp>
          <p:nvSpPr>
            <p:cNvPr id="4" name="TextBox 4"/>
            <p:cNvSpPr txBox="1"/>
            <p:nvPr/>
          </p:nvSpPr>
          <p:spPr>
            <a:xfrm>
              <a:off x="0" y="-47625"/>
              <a:ext cx="480580" cy="2858435"/>
            </a:xfrm>
            <a:prstGeom prst="rect">
              <a:avLst/>
            </a:prstGeom>
            <a:grpFill/>
          </p:spPr>
          <p:txBody>
            <a:bodyPr lIns="50800" tIns="50800" rIns="50800" bIns="50800" rtlCol="0" anchor="ctr"/>
            <a:lstStyle/>
            <a:p>
              <a:pPr algn="ctr">
                <a:lnSpc>
                  <a:spcPts val="2479"/>
                </a:lnSpc>
              </a:pPr>
              <a:endParaRPr/>
            </a:p>
          </p:txBody>
        </p:sp>
      </p:grpSp>
      <p:grpSp>
        <p:nvGrpSpPr>
          <p:cNvPr id="6" name="Group 6"/>
          <p:cNvGrpSpPr/>
          <p:nvPr/>
        </p:nvGrpSpPr>
        <p:grpSpPr>
          <a:xfrm>
            <a:off x="560451" y="-447238"/>
            <a:ext cx="1765083" cy="11007812"/>
            <a:chOff x="0" y="0"/>
            <a:chExt cx="464878" cy="3627255"/>
          </a:xfrm>
          <a:solidFill>
            <a:schemeClr val="bg2">
              <a:lumMod val="90000"/>
            </a:schemeClr>
          </a:solidFill>
        </p:grpSpPr>
        <p:sp>
          <p:nvSpPr>
            <p:cNvPr id="7" name="Freeform 7"/>
            <p:cNvSpPr/>
            <p:nvPr/>
          </p:nvSpPr>
          <p:spPr>
            <a:xfrm>
              <a:off x="0" y="0"/>
              <a:ext cx="464878" cy="3627255"/>
            </a:xfrm>
            <a:custGeom>
              <a:avLst/>
              <a:gdLst/>
              <a:ahLst/>
              <a:cxnLst/>
              <a:rect l="l" t="t" r="r" b="b"/>
              <a:pathLst>
                <a:path w="464878" h="3627255">
                  <a:moveTo>
                    <a:pt x="0" y="0"/>
                  </a:moveTo>
                  <a:lnTo>
                    <a:pt x="464878" y="0"/>
                  </a:lnTo>
                  <a:lnTo>
                    <a:pt x="464878" y="3627255"/>
                  </a:lnTo>
                  <a:lnTo>
                    <a:pt x="0" y="3627255"/>
                  </a:lnTo>
                  <a:close/>
                </a:path>
              </a:pathLst>
            </a:custGeom>
            <a:grpFill/>
          </p:spPr>
        </p:sp>
        <p:sp>
          <p:nvSpPr>
            <p:cNvPr id="8" name="TextBox 8"/>
            <p:cNvSpPr txBox="1"/>
            <p:nvPr/>
          </p:nvSpPr>
          <p:spPr>
            <a:xfrm>
              <a:off x="0" y="-47625"/>
              <a:ext cx="464878" cy="3674880"/>
            </a:xfrm>
            <a:prstGeom prst="rect">
              <a:avLst/>
            </a:prstGeom>
            <a:grpFill/>
          </p:spPr>
          <p:txBody>
            <a:bodyPr lIns="50800" tIns="50800" rIns="50800" bIns="50800" rtlCol="0" anchor="ctr"/>
            <a:lstStyle/>
            <a:p>
              <a:pPr algn="ctr">
                <a:lnSpc>
                  <a:spcPts val="2479"/>
                </a:lnSpc>
              </a:pPr>
              <a:endParaRPr/>
            </a:p>
          </p:txBody>
        </p:sp>
      </p:grpSp>
      <p:sp>
        <p:nvSpPr>
          <p:cNvPr id="9" name="Freeform 9"/>
          <p:cNvSpPr/>
          <p:nvPr/>
        </p:nvSpPr>
        <p:spPr>
          <a:xfrm>
            <a:off x="2585131" y="1344655"/>
            <a:ext cx="13243022" cy="6544676"/>
          </a:xfrm>
          <a:custGeom>
            <a:avLst/>
            <a:gdLst/>
            <a:ahLst/>
            <a:cxnLst/>
            <a:rect l="l" t="t" r="r" b="b"/>
            <a:pathLst>
              <a:path w="6580060" h="3047787">
                <a:moveTo>
                  <a:pt x="0" y="0"/>
                </a:moveTo>
                <a:lnTo>
                  <a:pt x="6580060" y="0"/>
                </a:lnTo>
                <a:lnTo>
                  <a:pt x="6580060" y="3047788"/>
                </a:lnTo>
                <a:lnTo>
                  <a:pt x="0" y="3047788"/>
                </a:lnTo>
                <a:lnTo>
                  <a:pt x="0" y="0"/>
                </a:lnTo>
                <a:close/>
              </a:path>
            </a:pathLst>
          </a:custGeom>
          <a:blipFill>
            <a:blip r:embed="rId4"/>
            <a:stretch>
              <a:fillRect/>
            </a:stretch>
          </a:blipFill>
          <a:ln>
            <a:solidFill>
              <a:schemeClr val="tx1"/>
            </a:solidFill>
          </a:ln>
        </p:spPr>
      </p:sp>
      <p:grpSp>
        <p:nvGrpSpPr>
          <p:cNvPr id="13" name="Group 12">
            <a:extLst>
              <a:ext uri="{FF2B5EF4-FFF2-40B4-BE49-F238E27FC236}">
                <a16:creationId xmlns:a16="http://schemas.microsoft.com/office/drawing/2014/main" id="{AB535F6B-A255-6C39-4453-FC40980E203A}"/>
              </a:ext>
            </a:extLst>
          </p:cNvPr>
          <p:cNvGrpSpPr/>
          <p:nvPr/>
        </p:nvGrpSpPr>
        <p:grpSpPr>
          <a:xfrm>
            <a:off x="-207779" y="9313413"/>
            <a:ext cx="19588163" cy="1316487"/>
            <a:chOff x="-207779" y="9313413"/>
            <a:chExt cx="19588163" cy="1316487"/>
          </a:xfrm>
        </p:grpSpPr>
        <p:sp>
          <p:nvSpPr>
            <p:cNvPr id="15" name="TextBox 77">
              <a:extLst>
                <a:ext uri="{FF2B5EF4-FFF2-40B4-BE49-F238E27FC236}">
                  <a16:creationId xmlns:a16="http://schemas.microsoft.com/office/drawing/2014/main" id="{A6FD2E9D-293A-4404-E120-5A173C1C9F50}"/>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16" name="TextBox 78">
              <a:extLst>
                <a:ext uri="{FF2B5EF4-FFF2-40B4-BE49-F238E27FC236}">
                  <a16:creationId xmlns:a16="http://schemas.microsoft.com/office/drawing/2014/main" id="{16C46159-2E8A-4C27-F542-8B1286C089AE}"/>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30" name="TextBox 79">
              <a:extLst>
                <a:ext uri="{FF2B5EF4-FFF2-40B4-BE49-F238E27FC236}">
                  <a16:creationId xmlns:a16="http://schemas.microsoft.com/office/drawing/2014/main" id="{B1BF14C0-1B36-F2D2-C993-2D684B0BC043}"/>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31" name="Group 30">
              <a:extLst>
                <a:ext uri="{FF2B5EF4-FFF2-40B4-BE49-F238E27FC236}">
                  <a16:creationId xmlns:a16="http://schemas.microsoft.com/office/drawing/2014/main" id="{C3067CC2-BE28-CAE7-3E3C-E1B6819D049B}"/>
                </a:ext>
              </a:extLst>
            </p:cNvPr>
            <p:cNvGrpSpPr/>
            <p:nvPr/>
          </p:nvGrpSpPr>
          <p:grpSpPr>
            <a:xfrm>
              <a:off x="-207779" y="9313413"/>
              <a:ext cx="19588163" cy="1316487"/>
              <a:chOff x="-207779" y="9144507"/>
              <a:chExt cx="19588163" cy="1316487"/>
            </a:xfrm>
          </p:grpSpPr>
          <p:sp>
            <p:nvSpPr>
              <p:cNvPr id="36" name="TextBox 4">
                <a:extLst>
                  <a:ext uri="{FF2B5EF4-FFF2-40B4-BE49-F238E27FC236}">
                    <a16:creationId xmlns:a16="http://schemas.microsoft.com/office/drawing/2014/main" id="{8782CA1B-65A6-8F86-E96F-741D2525D80D}"/>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37" name="TextBox 10">
                <a:extLst>
                  <a:ext uri="{FF2B5EF4-FFF2-40B4-BE49-F238E27FC236}">
                    <a16:creationId xmlns:a16="http://schemas.microsoft.com/office/drawing/2014/main" id="{D70E0DF4-5E80-2951-46EE-E28C10A55ADE}"/>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38" name="TextBox 18">
                <a:extLst>
                  <a:ext uri="{FF2B5EF4-FFF2-40B4-BE49-F238E27FC236}">
                    <a16:creationId xmlns:a16="http://schemas.microsoft.com/office/drawing/2014/main" id="{DDB6AFE1-623E-424F-152D-FF5B7B177826}"/>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39" name="Trapezoid 38">
                <a:extLst>
                  <a:ext uri="{FF2B5EF4-FFF2-40B4-BE49-F238E27FC236}">
                    <a16:creationId xmlns:a16="http://schemas.microsoft.com/office/drawing/2014/main" id="{31AFDDBA-4519-4F88-EED8-E6C0F7677B6F}"/>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0" name="Group 74">
                <a:extLst>
                  <a:ext uri="{FF2B5EF4-FFF2-40B4-BE49-F238E27FC236}">
                    <a16:creationId xmlns:a16="http://schemas.microsoft.com/office/drawing/2014/main" id="{1C9EA0E2-5395-9941-96A8-7DDD35E353D1}"/>
                  </a:ext>
                </a:extLst>
              </p:cNvPr>
              <p:cNvGrpSpPr/>
              <p:nvPr/>
            </p:nvGrpSpPr>
            <p:grpSpPr>
              <a:xfrm>
                <a:off x="16744949" y="9234919"/>
                <a:ext cx="1028700" cy="1135661"/>
                <a:chOff x="0" y="0"/>
                <a:chExt cx="270933" cy="299104"/>
              </a:xfrm>
            </p:grpSpPr>
            <p:sp>
              <p:nvSpPr>
                <p:cNvPr id="43" name="Freeform 75">
                  <a:extLst>
                    <a:ext uri="{FF2B5EF4-FFF2-40B4-BE49-F238E27FC236}">
                      <a16:creationId xmlns:a16="http://schemas.microsoft.com/office/drawing/2014/main" id="{2BC17051-F3EF-A576-7EFC-ABF70C4DE3C1}"/>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44" name="TextBox 76">
                  <a:extLst>
                    <a:ext uri="{FF2B5EF4-FFF2-40B4-BE49-F238E27FC236}">
                      <a16:creationId xmlns:a16="http://schemas.microsoft.com/office/drawing/2014/main" id="{4B608926-F3A6-B60A-469A-2344DDAA2331}"/>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41" name="TextBox 77">
                <a:extLst>
                  <a:ext uri="{FF2B5EF4-FFF2-40B4-BE49-F238E27FC236}">
                    <a16:creationId xmlns:a16="http://schemas.microsoft.com/office/drawing/2014/main" id="{CA6CB192-3545-3047-6F4E-2A3B2717CEFB}"/>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21</a:t>
                </a:r>
              </a:p>
            </p:txBody>
          </p:sp>
          <p:sp>
            <p:nvSpPr>
              <p:cNvPr id="42" name="TextBox 79">
                <a:extLst>
                  <a:ext uri="{FF2B5EF4-FFF2-40B4-BE49-F238E27FC236}">
                    <a16:creationId xmlns:a16="http://schemas.microsoft.com/office/drawing/2014/main" id="{8B1313D2-F4B3-F40F-7522-862297C95CDB}"/>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32" name="TextBox 79">
              <a:extLst>
                <a:ext uri="{FF2B5EF4-FFF2-40B4-BE49-F238E27FC236}">
                  <a16:creationId xmlns:a16="http://schemas.microsoft.com/office/drawing/2014/main" id="{4BAD0727-A321-FDC0-6D9B-BAA25C0EB7ED}"/>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33" name="TextBox 79">
              <a:extLst>
                <a:ext uri="{FF2B5EF4-FFF2-40B4-BE49-F238E27FC236}">
                  <a16:creationId xmlns:a16="http://schemas.microsoft.com/office/drawing/2014/main" id="{90D1030E-8A36-29F5-F471-004054D16D31}"/>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35" name="TextBox 79">
              <a:extLst>
                <a:ext uri="{FF2B5EF4-FFF2-40B4-BE49-F238E27FC236}">
                  <a16:creationId xmlns:a16="http://schemas.microsoft.com/office/drawing/2014/main" id="{D786272E-8633-581F-ED76-B144C2C1412B}"/>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45" name="TextBox 10">
            <a:extLst>
              <a:ext uri="{FF2B5EF4-FFF2-40B4-BE49-F238E27FC236}">
                <a16:creationId xmlns:a16="http://schemas.microsoft.com/office/drawing/2014/main" id="{361CE7EC-4616-68BE-061F-4DE6F54CC4CF}"/>
              </a:ext>
            </a:extLst>
          </p:cNvPr>
          <p:cNvSpPr txBox="1"/>
          <p:nvPr/>
        </p:nvSpPr>
        <p:spPr>
          <a:xfrm>
            <a:off x="2629372" y="495300"/>
            <a:ext cx="12354117" cy="866775"/>
          </a:xfrm>
          <a:prstGeom prst="rect">
            <a:avLst/>
          </a:prstGeom>
        </p:spPr>
        <p:txBody>
          <a:bodyPr lIns="0" tIns="0" rIns="0" bIns="0" rtlCol="0" anchor="t">
            <a:spAutoFit/>
          </a:bodyPr>
          <a:lstStyle/>
          <a:p>
            <a:pPr marL="0" lvl="0" indent="0" algn="ctr">
              <a:lnSpc>
                <a:spcPts val="6600"/>
              </a:lnSpc>
            </a:pPr>
            <a:r>
              <a:rPr lang="en-US" sz="6000" b="1" dirty="0">
                <a:solidFill>
                  <a:srgbClr val="211D5A"/>
                </a:solidFill>
                <a:latin typeface="Times New Roman" panose="02020603050405020304" pitchFamily="18" charset="0"/>
                <a:cs typeface="Times New Roman" panose="02020603050405020304" pitchFamily="18" charset="0"/>
              </a:rPr>
              <a:t>Example for Positive Result : </a:t>
            </a:r>
          </a:p>
        </p:txBody>
      </p:sp>
      <p:sp>
        <p:nvSpPr>
          <p:cNvPr id="46" name="Rectangle 45">
            <a:extLst>
              <a:ext uri="{FF2B5EF4-FFF2-40B4-BE49-F238E27FC236}">
                <a16:creationId xmlns:a16="http://schemas.microsoft.com/office/drawing/2014/main" id="{A77DCDB6-CA9A-E09D-63E2-1F0C2BD0FCAB}"/>
              </a:ext>
            </a:extLst>
          </p:cNvPr>
          <p:cNvSpPr/>
          <p:nvPr/>
        </p:nvSpPr>
        <p:spPr>
          <a:xfrm>
            <a:off x="2585131" y="7901414"/>
            <a:ext cx="13475847" cy="40673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79">
            <a:extLst>
              <a:ext uri="{FF2B5EF4-FFF2-40B4-BE49-F238E27FC236}">
                <a16:creationId xmlns:a16="http://schemas.microsoft.com/office/drawing/2014/main" id="{4AF6508A-BE8F-2BBD-4B62-9A120E9F0856}"/>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967837" y="2834787"/>
            <a:ext cx="13935313" cy="7140416"/>
          </a:xfrm>
          <a:prstGeom prst="rect">
            <a:avLst/>
          </a:prstGeom>
        </p:spPr>
        <p:txBody>
          <a:bodyPr wrap="square" lIns="0" tIns="0" rIns="0" bIns="0" rtlCol="0" anchor="t">
            <a:spAutoFit/>
          </a:bodyPr>
          <a:lstStyle/>
          <a:p>
            <a:pPr algn="just"/>
            <a:endParaRPr sz="2400" dirty="0">
              <a:latin typeface="Times New Roman" panose="02020603050405020304" pitchFamily="18" charset="0"/>
              <a:cs typeface="Times New Roman" panose="02020603050405020304" pitchFamily="18" charset="0"/>
            </a:endParaRPr>
          </a:p>
          <a:p>
            <a:pPr algn="just"/>
            <a:r>
              <a:rPr lang="en-US" sz="4000" spc="30" dirty="0">
                <a:solidFill>
                  <a:srgbClr val="000000"/>
                </a:solidFill>
                <a:latin typeface="Times New Roman" panose="02020603050405020304" pitchFamily="18" charset="0"/>
                <a:cs typeface="Times New Roman" panose="02020603050405020304" pitchFamily="18" charset="0"/>
              </a:rPr>
              <a:t>The proposed work is the prediction of Parkinson’s disease using machine learning algorithm to predict PD at an early stage. The dataset shows input parameters collected from the PD patients and the models are trained and validated for the given input parameters. Random forest, and Support Vector Machine learning are constructed to carry out the diagnosis of PD. The performance of the models are evaluated based on the accuracy of prediction. The results of the research showed that Random forest Classifier showed better predicts PD in comparison to Support Vector machines.</a:t>
            </a:r>
          </a:p>
          <a:p>
            <a:pPr algn="just"/>
            <a:endParaRPr lang="en-US" sz="4000" spc="30" dirty="0">
              <a:solidFill>
                <a:srgbClr val="000000"/>
              </a:solidFill>
              <a:latin typeface="Times New Roman" panose="02020603050405020304" pitchFamily="18" charset="0"/>
              <a:cs typeface="Times New Roman" panose="02020603050405020304" pitchFamily="18" charset="0"/>
            </a:endParaRPr>
          </a:p>
        </p:txBody>
      </p:sp>
      <p:grpSp>
        <p:nvGrpSpPr>
          <p:cNvPr id="7" name="Group 7"/>
          <p:cNvGrpSpPr/>
          <p:nvPr/>
        </p:nvGrpSpPr>
        <p:grpSpPr>
          <a:xfrm rot="-5400000">
            <a:off x="7813488" y="-7869284"/>
            <a:ext cx="2909396" cy="18721474"/>
            <a:chOff x="0" y="0"/>
            <a:chExt cx="766261" cy="4930759"/>
          </a:xfrm>
        </p:grpSpPr>
        <p:sp>
          <p:nvSpPr>
            <p:cNvPr id="8" name="Freeform 8"/>
            <p:cNvSpPr/>
            <p:nvPr/>
          </p:nvSpPr>
          <p:spPr>
            <a:xfrm>
              <a:off x="0" y="0"/>
              <a:ext cx="766261" cy="4930759"/>
            </a:xfrm>
            <a:custGeom>
              <a:avLst/>
              <a:gdLst/>
              <a:ahLst/>
              <a:cxnLst/>
              <a:rect l="l" t="t" r="r" b="b"/>
              <a:pathLst>
                <a:path w="766261" h="4930759">
                  <a:moveTo>
                    <a:pt x="0" y="0"/>
                  </a:moveTo>
                  <a:lnTo>
                    <a:pt x="766261" y="0"/>
                  </a:lnTo>
                  <a:lnTo>
                    <a:pt x="766261" y="4930759"/>
                  </a:lnTo>
                  <a:lnTo>
                    <a:pt x="0" y="4930759"/>
                  </a:lnTo>
                  <a:close/>
                </a:path>
              </a:pathLst>
            </a:custGeom>
            <a:solidFill>
              <a:srgbClr val="17726D"/>
            </a:solidFill>
          </p:spPr>
        </p:sp>
        <p:sp>
          <p:nvSpPr>
            <p:cNvPr id="9" name="TextBox 9"/>
            <p:cNvSpPr txBox="1"/>
            <p:nvPr/>
          </p:nvSpPr>
          <p:spPr>
            <a:xfrm>
              <a:off x="0" y="-47625"/>
              <a:ext cx="766261" cy="4978384"/>
            </a:xfrm>
            <a:prstGeom prst="rect">
              <a:avLst/>
            </a:prstGeom>
          </p:spPr>
          <p:txBody>
            <a:bodyPr lIns="50800" tIns="50800" rIns="50800" bIns="50800" rtlCol="0" anchor="ctr"/>
            <a:lstStyle/>
            <a:p>
              <a:pPr algn="ctr">
                <a:lnSpc>
                  <a:spcPts val="3359"/>
                </a:lnSpc>
              </a:pPr>
              <a:endParaRPr/>
            </a:p>
          </p:txBody>
        </p:sp>
      </p:grpSp>
      <p:grpSp>
        <p:nvGrpSpPr>
          <p:cNvPr id="10" name="Group 10"/>
          <p:cNvGrpSpPr/>
          <p:nvPr/>
        </p:nvGrpSpPr>
        <p:grpSpPr>
          <a:xfrm>
            <a:off x="6992188" y="654047"/>
            <a:ext cx="1382236" cy="1382236"/>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2" name="TextBox 12"/>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3" name="TextBox 13"/>
          <p:cNvSpPr txBox="1"/>
          <p:nvPr/>
        </p:nvSpPr>
        <p:spPr>
          <a:xfrm>
            <a:off x="1564489" y="1051398"/>
            <a:ext cx="6809936" cy="984885"/>
          </a:xfrm>
          <a:prstGeom prst="rect">
            <a:avLst/>
          </a:prstGeom>
        </p:spPr>
        <p:txBody>
          <a:bodyPr lIns="0" tIns="0" rIns="0" bIns="0" rtlCol="0" anchor="t">
            <a:spAutoFit/>
          </a:bodyPr>
          <a:lstStyle/>
          <a:p>
            <a:pPr>
              <a:lnSpc>
                <a:spcPts val="7560"/>
              </a:lnSpc>
            </a:pPr>
            <a:r>
              <a:rPr lang="en-US" sz="8000" b="1" dirty="0">
                <a:solidFill>
                  <a:srgbClr val="FFFFFF"/>
                </a:solidFill>
                <a:latin typeface="Times New Roman" panose="02020603050405020304" pitchFamily="18" charset="0"/>
                <a:cs typeface="Times New Roman" panose="02020603050405020304" pitchFamily="18" charset="0"/>
              </a:rPr>
              <a:t>Conclusion</a:t>
            </a:r>
          </a:p>
        </p:txBody>
      </p:sp>
      <p:grpSp>
        <p:nvGrpSpPr>
          <p:cNvPr id="14" name="Group 14"/>
          <p:cNvGrpSpPr/>
          <p:nvPr/>
        </p:nvGrpSpPr>
        <p:grpSpPr>
          <a:xfrm>
            <a:off x="14304946" y="-247512"/>
            <a:ext cx="1028700" cy="1135661"/>
            <a:chOff x="0" y="0"/>
            <a:chExt cx="270933" cy="299104"/>
          </a:xfrm>
        </p:grpSpPr>
        <p:sp>
          <p:nvSpPr>
            <p:cNvPr id="15" name="Freeform 15"/>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16" name="TextBox 16"/>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grpSp>
        <p:nvGrpSpPr>
          <p:cNvPr id="17" name="Group 17"/>
          <p:cNvGrpSpPr/>
          <p:nvPr/>
        </p:nvGrpSpPr>
        <p:grpSpPr>
          <a:xfrm>
            <a:off x="16068973" y="1024303"/>
            <a:ext cx="715180" cy="71518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20" name="Group 20"/>
          <p:cNvGrpSpPr/>
          <p:nvPr/>
        </p:nvGrpSpPr>
        <p:grpSpPr>
          <a:xfrm>
            <a:off x="-1973611" y="-1250953"/>
            <a:ext cx="5402508" cy="5402508"/>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alpha val="32941"/>
                </a:srgbClr>
              </a:solidFill>
              <a:prstDash val="solid"/>
              <a:miter/>
            </a:ln>
          </p:spPr>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5" name="Group 4">
            <a:extLst>
              <a:ext uri="{FF2B5EF4-FFF2-40B4-BE49-F238E27FC236}">
                <a16:creationId xmlns:a16="http://schemas.microsoft.com/office/drawing/2014/main" id="{27E87CC7-B74F-DB15-8942-ABB78B355277}"/>
              </a:ext>
            </a:extLst>
          </p:cNvPr>
          <p:cNvGrpSpPr/>
          <p:nvPr/>
        </p:nvGrpSpPr>
        <p:grpSpPr>
          <a:xfrm>
            <a:off x="-207779" y="9313413"/>
            <a:ext cx="19588163" cy="1316487"/>
            <a:chOff x="-207779" y="9313413"/>
            <a:chExt cx="19588163" cy="1316487"/>
          </a:xfrm>
        </p:grpSpPr>
        <p:sp>
          <p:nvSpPr>
            <p:cNvPr id="23" name="TextBox 77">
              <a:extLst>
                <a:ext uri="{FF2B5EF4-FFF2-40B4-BE49-F238E27FC236}">
                  <a16:creationId xmlns:a16="http://schemas.microsoft.com/office/drawing/2014/main" id="{4995EE36-AD11-EBB8-5B76-1A13485D2957}"/>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38" name="TextBox 78">
              <a:extLst>
                <a:ext uri="{FF2B5EF4-FFF2-40B4-BE49-F238E27FC236}">
                  <a16:creationId xmlns:a16="http://schemas.microsoft.com/office/drawing/2014/main" id="{ECCC134F-F17B-3082-3D9F-443518EED0DD}"/>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39" name="TextBox 79">
              <a:extLst>
                <a:ext uri="{FF2B5EF4-FFF2-40B4-BE49-F238E27FC236}">
                  <a16:creationId xmlns:a16="http://schemas.microsoft.com/office/drawing/2014/main" id="{38EE5C40-F80F-3886-B751-CFD01BE3BFD2}"/>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40" name="Group 39">
              <a:extLst>
                <a:ext uri="{FF2B5EF4-FFF2-40B4-BE49-F238E27FC236}">
                  <a16:creationId xmlns:a16="http://schemas.microsoft.com/office/drawing/2014/main" id="{DC7D48E5-E17C-0C3F-5623-3C5948B27DD9}"/>
                </a:ext>
              </a:extLst>
            </p:cNvPr>
            <p:cNvGrpSpPr/>
            <p:nvPr/>
          </p:nvGrpSpPr>
          <p:grpSpPr>
            <a:xfrm>
              <a:off x="-207779" y="9313413"/>
              <a:ext cx="19588163" cy="1316487"/>
              <a:chOff x="-207779" y="9144507"/>
              <a:chExt cx="19588163" cy="1316487"/>
            </a:xfrm>
          </p:grpSpPr>
          <p:sp>
            <p:nvSpPr>
              <p:cNvPr id="45" name="TextBox 4">
                <a:extLst>
                  <a:ext uri="{FF2B5EF4-FFF2-40B4-BE49-F238E27FC236}">
                    <a16:creationId xmlns:a16="http://schemas.microsoft.com/office/drawing/2014/main" id="{22734355-ED16-3E3E-ED79-697D07D0B014}"/>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46" name="TextBox 10">
                <a:extLst>
                  <a:ext uri="{FF2B5EF4-FFF2-40B4-BE49-F238E27FC236}">
                    <a16:creationId xmlns:a16="http://schemas.microsoft.com/office/drawing/2014/main" id="{2934F626-DCBB-9678-61C7-EBFB29EB76E9}"/>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47" name="TextBox 18">
                <a:extLst>
                  <a:ext uri="{FF2B5EF4-FFF2-40B4-BE49-F238E27FC236}">
                    <a16:creationId xmlns:a16="http://schemas.microsoft.com/office/drawing/2014/main" id="{073CA18B-32F6-D8C8-41B9-8BEE2C29EF2E}"/>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48" name="Trapezoid 47">
                <a:extLst>
                  <a:ext uri="{FF2B5EF4-FFF2-40B4-BE49-F238E27FC236}">
                    <a16:creationId xmlns:a16="http://schemas.microsoft.com/office/drawing/2014/main" id="{CD0E4FA5-3941-CB23-3A6B-D1AFA75A412B}"/>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9" name="Group 74">
                <a:extLst>
                  <a:ext uri="{FF2B5EF4-FFF2-40B4-BE49-F238E27FC236}">
                    <a16:creationId xmlns:a16="http://schemas.microsoft.com/office/drawing/2014/main" id="{B1FA5C6F-ED0D-4644-10EC-F5F7C9FD0E52}"/>
                  </a:ext>
                </a:extLst>
              </p:cNvPr>
              <p:cNvGrpSpPr/>
              <p:nvPr/>
            </p:nvGrpSpPr>
            <p:grpSpPr>
              <a:xfrm>
                <a:off x="16744949" y="9234919"/>
                <a:ext cx="1028700" cy="1135661"/>
                <a:chOff x="0" y="0"/>
                <a:chExt cx="270933" cy="299104"/>
              </a:xfrm>
            </p:grpSpPr>
            <p:sp>
              <p:nvSpPr>
                <p:cNvPr id="52" name="Freeform 75">
                  <a:extLst>
                    <a:ext uri="{FF2B5EF4-FFF2-40B4-BE49-F238E27FC236}">
                      <a16:creationId xmlns:a16="http://schemas.microsoft.com/office/drawing/2014/main" id="{FC482E00-2C25-6E5B-AD7F-90E294A87858}"/>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53" name="TextBox 76">
                  <a:extLst>
                    <a:ext uri="{FF2B5EF4-FFF2-40B4-BE49-F238E27FC236}">
                      <a16:creationId xmlns:a16="http://schemas.microsoft.com/office/drawing/2014/main" id="{9E1A7893-A4A5-A0C9-6441-A93A6B24F13B}"/>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50" name="TextBox 77">
                <a:extLst>
                  <a:ext uri="{FF2B5EF4-FFF2-40B4-BE49-F238E27FC236}">
                    <a16:creationId xmlns:a16="http://schemas.microsoft.com/office/drawing/2014/main" id="{BF97E22C-6852-895A-CC91-B8D88BD93BC2}"/>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22</a:t>
                </a:r>
              </a:p>
            </p:txBody>
          </p:sp>
          <p:sp>
            <p:nvSpPr>
              <p:cNvPr id="51" name="TextBox 79">
                <a:extLst>
                  <a:ext uri="{FF2B5EF4-FFF2-40B4-BE49-F238E27FC236}">
                    <a16:creationId xmlns:a16="http://schemas.microsoft.com/office/drawing/2014/main" id="{72282EC3-A0EC-81E1-D20F-A29544836379}"/>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41" name="TextBox 79">
              <a:extLst>
                <a:ext uri="{FF2B5EF4-FFF2-40B4-BE49-F238E27FC236}">
                  <a16:creationId xmlns:a16="http://schemas.microsoft.com/office/drawing/2014/main" id="{5C1E0861-EA93-0E4B-A8D4-E27686A23CB0}"/>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42" name="TextBox 79">
              <a:extLst>
                <a:ext uri="{FF2B5EF4-FFF2-40B4-BE49-F238E27FC236}">
                  <a16:creationId xmlns:a16="http://schemas.microsoft.com/office/drawing/2014/main" id="{8A0F732D-6D7C-DCB8-7010-09FF19EFFA4C}"/>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44" name="TextBox 79">
              <a:extLst>
                <a:ext uri="{FF2B5EF4-FFF2-40B4-BE49-F238E27FC236}">
                  <a16:creationId xmlns:a16="http://schemas.microsoft.com/office/drawing/2014/main" id="{E6B21C69-B310-FB9A-5304-C869DC2D70C5}"/>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3" name="TextBox 79">
            <a:extLst>
              <a:ext uri="{FF2B5EF4-FFF2-40B4-BE49-F238E27FC236}">
                <a16:creationId xmlns:a16="http://schemas.microsoft.com/office/drawing/2014/main" id="{EE7E6A0F-2849-5375-28D8-E05F1FDA14A0}"/>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
            <a:extLst>
              <a:ext uri="{FF2B5EF4-FFF2-40B4-BE49-F238E27FC236}">
                <a16:creationId xmlns:a16="http://schemas.microsoft.com/office/drawing/2014/main" id="{B8690593-5339-9613-249B-523924BFBB72}"/>
              </a:ext>
            </a:extLst>
          </p:cNvPr>
          <p:cNvGrpSpPr/>
          <p:nvPr/>
        </p:nvGrpSpPr>
        <p:grpSpPr>
          <a:xfrm rot="-5400000">
            <a:off x="7813488" y="-7869284"/>
            <a:ext cx="2909396" cy="18721474"/>
            <a:chOff x="0" y="0"/>
            <a:chExt cx="766261" cy="4930759"/>
          </a:xfrm>
        </p:grpSpPr>
        <p:sp>
          <p:nvSpPr>
            <p:cNvPr id="3" name="Freeform 8">
              <a:extLst>
                <a:ext uri="{FF2B5EF4-FFF2-40B4-BE49-F238E27FC236}">
                  <a16:creationId xmlns:a16="http://schemas.microsoft.com/office/drawing/2014/main" id="{095381FA-EF94-17C6-56EA-587283382098}"/>
                </a:ext>
              </a:extLst>
            </p:cNvPr>
            <p:cNvSpPr/>
            <p:nvPr/>
          </p:nvSpPr>
          <p:spPr>
            <a:xfrm>
              <a:off x="0" y="0"/>
              <a:ext cx="766261" cy="4930759"/>
            </a:xfrm>
            <a:custGeom>
              <a:avLst/>
              <a:gdLst/>
              <a:ahLst/>
              <a:cxnLst/>
              <a:rect l="l" t="t" r="r" b="b"/>
              <a:pathLst>
                <a:path w="766261" h="4930759">
                  <a:moveTo>
                    <a:pt x="0" y="0"/>
                  </a:moveTo>
                  <a:lnTo>
                    <a:pt x="766261" y="0"/>
                  </a:lnTo>
                  <a:lnTo>
                    <a:pt x="766261" y="4930759"/>
                  </a:lnTo>
                  <a:lnTo>
                    <a:pt x="0" y="4930759"/>
                  </a:lnTo>
                  <a:close/>
                </a:path>
              </a:pathLst>
            </a:custGeom>
            <a:solidFill>
              <a:srgbClr val="17726D"/>
            </a:solidFill>
          </p:spPr>
        </p:sp>
        <p:sp>
          <p:nvSpPr>
            <p:cNvPr id="4" name="TextBox 9">
              <a:extLst>
                <a:ext uri="{FF2B5EF4-FFF2-40B4-BE49-F238E27FC236}">
                  <a16:creationId xmlns:a16="http://schemas.microsoft.com/office/drawing/2014/main" id="{FB33ECDA-2246-5BB9-E33C-7F83EEC4E0B2}"/>
                </a:ext>
              </a:extLst>
            </p:cNvPr>
            <p:cNvSpPr txBox="1"/>
            <p:nvPr/>
          </p:nvSpPr>
          <p:spPr>
            <a:xfrm>
              <a:off x="0" y="-47625"/>
              <a:ext cx="766261" cy="4978384"/>
            </a:xfrm>
            <a:prstGeom prst="rect">
              <a:avLst/>
            </a:prstGeom>
          </p:spPr>
          <p:txBody>
            <a:bodyPr lIns="50800" tIns="50800" rIns="50800" bIns="50800" rtlCol="0" anchor="ctr"/>
            <a:lstStyle/>
            <a:p>
              <a:pPr algn="ctr">
                <a:lnSpc>
                  <a:spcPts val="3359"/>
                </a:lnSpc>
              </a:pPr>
              <a:endParaRPr/>
            </a:p>
          </p:txBody>
        </p:sp>
      </p:grpSp>
      <p:grpSp>
        <p:nvGrpSpPr>
          <p:cNvPr id="8" name="Group 20">
            <a:extLst>
              <a:ext uri="{FF2B5EF4-FFF2-40B4-BE49-F238E27FC236}">
                <a16:creationId xmlns:a16="http://schemas.microsoft.com/office/drawing/2014/main" id="{B1155357-5F02-B2FA-AE47-2F8D3B4841CD}"/>
              </a:ext>
            </a:extLst>
          </p:cNvPr>
          <p:cNvGrpSpPr/>
          <p:nvPr/>
        </p:nvGrpSpPr>
        <p:grpSpPr>
          <a:xfrm>
            <a:off x="-1973611" y="-1250953"/>
            <a:ext cx="5402508" cy="5402508"/>
            <a:chOff x="0" y="0"/>
            <a:chExt cx="812800" cy="812800"/>
          </a:xfrm>
        </p:grpSpPr>
        <p:sp>
          <p:nvSpPr>
            <p:cNvPr id="9" name="Freeform 21">
              <a:extLst>
                <a:ext uri="{FF2B5EF4-FFF2-40B4-BE49-F238E27FC236}">
                  <a16:creationId xmlns:a16="http://schemas.microsoft.com/office/drawing/2014/main" id="{7DE70E3C-795F-C659-06AC-21FAF4FC39A6}"/>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alpha val="32941"/>
                </a:srgbClr>
              </a:solidFill>
              <a:prstDash val="solid"/>
              <a:miter/>
            </a:ln>
          </p:spPr>
        </p:sp>
        <p:sp>
          <p:nvSpPr>
            <p:cNvPr id="10" name="TextBox 22">
              <a:extLst>
                <a:ext uri="{FF2B5EF4-FFF2-40B4-BE49-F238E27FC236}">
                  <a16:creationId xmlns:a16="http://schemas.microsoft.com/office/drawing/2014/main" id="{8B886965-BA5A-2CA5-EFFE-0ED365AA230B}"/>
                </a:ext>
              </a:extLst>
            </p:cNvPr>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1" name="Group 10">
            <a:extLst>
              <a:ext uri="{FF2B5EF4-FFF2-40B4-BE49-F238E27FC236}">
                <a16:creationId xmlns:a16="http://schemas.microsoft.com/office/drawing/2014/main" id="{0CA64EA1-6454-60B9-5080-4E52C1C0952F}"/>
              </a:ext>
            </a:extLst>
          </p:cNvPr>
          <p:cNvGrpSpPr/>
          <p:nvPr/>
        </p:nvGrpSpPr>
        <p:grpSpPr>
          <a:xfrm>
            <a:off x="14833608" y="-118373"/>
            <a:ext cx="1382236" cy="1382236"/>
            <a:chOff x="0" y="0"/>
            <a:chExt cx="812800" cy="812800"/>
          </a:xfrm>
        </p:grpSpPr>
        <p:sp>
          <p:nvSpPr>
            <p:cNvPr id="12" name="Freeform 11">
              <a:extLst>
                <a:ext uri="{FF2B5EF4-FFF2-40B4-BE49-F238E27FC236}">
                  <a16:creationId xmlns:a16="http://schemas.microsoft.com/office/drawing/2014/main" id="{FAF3448B-142A-B264-063C-5B4A519728E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3" name="TextBox 12">
              <a:extLst>
                <a:ext uri="{FF2B5EF4-FFF2-40B4-BE49-F238E27FC236}">
                  <a16:creationId xmlns:a16="http://schemas.microsoft.com/office/drawing/2014/main" id="{2E6658FE-1085-0DCD-BD5D-405A2AC1C43E}"/>
                </a:ext>
              </a:extLst>
            </p:cNvPr>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7" name="Group 16">
            <a:extLst>
              <a:ext uri="{FF2B5EF4-FFF2-40B4-BE49-F238E27FC236}">
                <a16:creationId xmlns:a16="http://schemas.microsoft.com/office/drawing/2014/main" id="{9C084871-D471-518C-774B-EC457F019339}"/>
              </a:ext>
            </a:extLst>
          </p:cNvPr>
          <p:cNvGrpSpPr/>
          <p:nvPr/>
        </p:nvGrpSpPr>
        <p:grpSpPr>
          <a:xfrm>
            <a:off x="-207779" y="9313413"/>
            <a:ext cx="19588163" cy="1316487"/>
            <a:chOff x="-207779" y="9313413"/>
            <a:chExt cx="19588163" cy="1316487"/>
          </a:xfrm>
        </p:grpSpPr>
        <p:sp>
          <p:nvSpPr>
            <p:cNvPr id="18" name="TextBox 77">
              <a:extLst>
                <a:ext uri="{FF2B5EF4-FFF2-40B4-BE49-F238E27FC236}">
                  <a16:creationId xmlns:a16="http://schemas.microsoft.com/office/drawing/2014/main" id="{7AF8CB92-C4DA-7EB5-67B1-D1D1F0074D4B}"/>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19" name="TextBox 78">
              <a:extLst>
                <a:ext uri="{FF2B5EF4-FFF2-40B4-BE49-F238E27FC236}">
                  <a16:creationId xmlns:a16="http://schemas.microsoft.com/office/drawing/2014/main" id="{59322269-F3A8-21DD-0E4E-A18F6F4A4038}"/>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20" name="TextBox 79">
              <a:extLst>
                <a:ext uri="{FF2B5EF4-FFF2-40B4-BE49-F238E27FC236}">
                  <a16:creationId xmlns:a16="http://schemas.microsoft.com/office/drawing/2014/main" id="{A22890F3-40AE-78C5-C0C4-6E681DFD9EB5}"/>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21" name="Group 20">
              <a:extLst>
                <a:ext uri="{FF2B5EF4-FFF2-40B4-BE49-F238E27FC236}">
                  <a16:creationId xmlns:a16="http://schemas.microsoft.com/office/drawing/2014/main" id="{6B4A7BCB-E3B3-B5B1-BE36-C24C1D83CD91}"/>
                </a:ext>
              </a:extLst>
            </p:cNvPr>
            <p:cNvGrpSpPr/>
            <p:nvPr/>
          </p:nvGrpSpPr>
          <p:grpSpPr>
            <a:xfrm>
              <a:off x="-207779" y="9313413"/>
              <a:ext cx="19588163" cy="1316487"/>
              <a:chOff x="-207779" y="9144507"/>
              <a:chExt cx="19588163" cy="1316487"/>
            </a:xfrm>
          </p:grpSpPr>
          <p:sp>
            <p:nvSpPr>
              <p:cNvPr id="26" name="TextBox 4">
                <a:extLst>
                  <a:ext uri="{FF2B5EF4-FFF2-40B4-BE49-F238E27FC236}">
                    <a16:creationId xmlns:a16="http://schemas.microsoft.com/office/drawing/2014/main" id="{6D745581-1E7A-0B1A-5E77-4C2B2AA5F649}"/>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27" name="TextBox 10">
                <a:extLst>
                  <a:ext uri="{FF2B5EF4-FFF2-40B4-BE49-F238E27FC236}">
                    <a16:creationId xmlns:a16="http://schemas.microsoft.com/office/drawing/2014/main" id="{2D52449A-C9AB-FF26-291F-0122E32BD61E}"/>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28" name="TextBox 18">
                <a:extLst>
                  <a:ext uri="{FF2B5EF4-FFF2-40B4-BE49-F238E27FC236}">
                    <a16:creationId xmlns:a16="http://schemas.microsoft.com/office/drawing/2014/main" id="{B4E27CF6-0699-D461-4D7B-5E24DB9E660F}"/>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29" name="Trapezoid 28">
                <a:extLst>
                  <a:ext uri="{FF2B5EF4-FFF2-40B4-BE49-F238E27FC236}">
                    <a16:creationId xmlns:a16="http://schemas.microsoft.com/office/drawing/2014/main" id="{F855EA71-2F90-B7CF-1C99-8BEEBAD46B5A}"/>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0" name="Group 74">
                <a:extLst>
                  <a:ext uri="{FF2B5EF4-FFF2-40B4-BE49-F238E27FC236}">
                    <a16:creationId xmlns:a16="http://schemas.microsoft.com/office/drawing/2014/main" id="{372DEFBE-8B90-5B93-2017-F2AD26D435F8}"/>
                  </a:ext>
                </a:extLst>
              </p:cNvPr>
              <p:cNvGrpSpPr/>
              <p:nvPr/>
            </p:nvGrpSpPr>
            <p:grpSpPr>
              <a:xfrm>
                <a:off x="16744949" y="9234919"/>
                <a:ext cx="1028700" cy="1135661"/>
                <a:chOff x="0" y="0"/>
                <a:chExt cx="270933" cy="299104"/>
              </a:xfrm>
            </p:grpSpPr>
            <p:sp>
              <p:nvSpPr>
                <p:cNvPr id="33" name="Freeform 75">
                  <a:extLst>
                    <a:ext uri="{FF2B5EF4-FFF2-40B4-BE49-F238E27FC236}">
                      <a16:creationId xmlns:a16="http://schemas.microsoft.com/office/drawing/2014/main" id="{B6815D59-BFE9-1D07-227D-EC581DA924FA}"/>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34" name="TextBox 76">
                  <a:extLst>
                    <a:ext uri="{FF2B5EF4-FFF2-40B4-BE49-F238E27FC236}">
                      <a16:creationId xmlns:a16="http://schemas.microsoft.com/office/drawing/2014/main" id="{94CB9653-3DC5-A65B-61F8-848D95D5E765}"/>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31" name="TextBox 77">
                <a:extLst>
                  <a:ext uri="{FF2B5EF4-FFF2-40B4-BE49-F238E27FC236}">
                    <a16:creationId xmlns:a16="http://schemas.microsoft.com/office/drawing/2014/main" id="{A59680D9-CA34-C482-4AC9-BCA3C43F5653}"/>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23</a:t>
                </a:r>
              </a:p>
            </p:txBody>
          </p:sp>
          <p:sp>
            <p:nvSpPr>
              <p:cNvPr id="32" name="TextBox 79">
                <a:extLst>
                  <a:ext uri="{FF2B5EF4-FFF2-40B4-BE49-F238E27FC236}">
                    <a16:creationId xmlns:a16="http://schemas.microsoft.com/office/drawing/2014/main" id="{1F72A12F-5B5D-0CC4-ADEB-919D7224FB0D}"/>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22" name="TextBox 79">
              <a:extLst>
                <a:ext uri="{FF2B5EF4-FFF2-40B4-BE49-F238E27FC236}">
                  <a16:creationId xmlns:a16="http://schemas.microsoft.com/office/drawing/2014/main" id="{268F6A7C-774C-A8D7-7F3F-1113DEA1DCD7}"/>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23" name="TextBox 79">
              <a:extLst>
                <a:ext uri="{FF2B5EF4-FFF2-40B4-BE49-F238E27FC236}">
                  <a16:creationId xmlns:a16="http://schemas.microsoft.com/office/drawing/2014/main" id="{B683C521-D86B-F388-9FD2-B422ECF87CCD}"/>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25" name="TextBox 79">
              <a:extLst>
                <a:ext uri="{FF2B5EF4-FFF2-40B4-BE49-F238E27FC236}">
                  <a16:creationId xmlns:a16="http://schemas.microsoft.com/office/drawing/2014/main" id="{A1C66CE9-BF27-04FC-995E-DC9F64801985}"/>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35" name="TextBox 13">
            <a:extLst>
              <a:ext uri="{FF2B5EF4-FFF2-40B4-BE49-F238E27FC236}">
                <a16:creationId xmlns:a16="http://schemas.microsoft.com/office/drawing/2014/main" id="{A649B6DC-6A09-4611-78F8-42D773A39A44}"/>
              </a:ext>
            </a:extLst>
          </p:cNvPr>
          <p:cNvSpPr txBox="1"/>
          <p:nvPr/>
        </p:nvSpPr>
        <p:spPr>
          <a:xfrm>
            <a:off x="1564489" y="1051398"/>
            <a:ext cx="6809936" cy="984885"/>
          </a:xfrm>
          <a:prstGeom prst="rect">
            <a:avLst/>
          </a:prstGeom>
        </p:spPr>
        <p:txBody>
          <a:bodyPr lIns="0" tIns="0" rIns="0" bIns="0" rtlCol="0" anchor="t">
            <a:spAutoFit/>
          </a:bodyPr>
          <a:lstStyle/>
          <a:p>
            <a:pPr>
              <a:lnSpc>
                <a:spcPts val="7560"/>
              </a:lnSpc>
            </a:pPr>
            <a:r>
              <a:rPr lang="en-US" sz="8000" b="1" dirty="0">
                <a:solidFill>
                  <a:srgbClr val="FFFFFF"/>
                </a:solidFill>
                <a:latin typeface="Times New Roman" panose="02020603050405020304" pitchFamily="18" charset="0"/>
                <a:cs typeface="Times New Roman" panose="02020603050405020304" pitchFamily="18" charset="0"/>
              </a:rPr>
              <a:t>Future Scope</a:t>
            </a:r>
          </a:p>
        </p:txBody>
      </p:sp>
      <p:sp>
        <p:nvSpPr>
          <p:cNvPr id="5" name="TextBox 2">
            <a:extLst>
              <a:ext uri="{FF2B5EF4-FFF2-40B4-BE49-F238E27FC236}">
                <a16:creationId xmlns:a16="http://schemas.microsoft.com/office/drawing/2014/main" id="{9E5A1E5D-D3DC-EC3B-B981-927D20FC1B73}"/>
              </a:ext>
            </a:extLst>
          </p:cNvPr>
          <p:cNvSpPr txBox="1"/>
          <p:nvPr/>
        </p:nvSpPr>
        <p:spPr>
          <a:xfrm>
            <a:off x="1141391" y="3221572"/>
            <a:ext cx="16253590" cy="4875374"/>
          </a:xfrm>
          <a:prstGeom prst="rect">
            <a:avLst/>
          </a:prstGeom>
        </p:spPr>
        <p:txBody>
          <a:bodyPr wrap="square" lIns="0" tIns="0" rIns="0" bIns="0" rtlCol="0" anchor="t">
            <a:spAutoFit/>
          </a:bodyPr>
          <a:lstStyle/>
          <a:p>
            <a:pPr algn="just"/>
            <a:endParaRPr sz="2400" dirty="0">
              <a:latin typeface="Times New Roman" panose="02020603050405020304" pitchFamily="18" charset="0"/>
              <a:cs typeface="Times New Roman" panose="02020603050405020304" pitchFamily="18" charset="0"/>
            </a:endParaRPr>
          </a:p>
          <a:p>
            <a:pPr marL="571500" indent="-571500" algn="just">
              <a:lnSpc>
                <a:spcPct val="150000"/>
              </a:lnSpc>
              <a:buFont typeface="Arial" panose="020B0604020202020204" pitchFamily="34" charset="0"/>
              <a:buChar char="•"/>
            </a:pPr>
            <a:r>
              <a:rPr lang="en-US" sz="4000" spc="30" dirty="0">
                <a:solidFill>
                  <a:srgbClr val="000000"/>
                </a:solidFill>
                <a:latin typeface="Times New Roman" panose="02020603050405020304" pitchFamily="18" charset="0"/>
                <a:cs typeface="Times New Roman" panose="02020603050405020304" pitchFamily="18" charset="0"/>
              </a:rPr>
              <a:t>Develop smart phone apps for continuous symptom monitoring.</a:t>
            </a:r>
          </a:p>
          <a:p>
            <a:pPr marL="571500" indent="-571500" algn="just">
              <a:lnSpc>
                <a:spcPct val="150000"/>
              </a:lnSpc>
              <a:buFont typeface="Arial" panose="020B0604020202020204" pitchFamily="34" charset="0"/>
              <a:buChar char="•"/>
            </a:pPr>
            <a:r>
              <a:rPr lang="en-US" sz="4000" spc="30" dirty="0">
                <a:solidFill>
                  <a:srgbClr val="000000"/>
                </a:solidFill>
                <a:latin typeface="Times New Roman" panose="02020603050405020304" pitchFamily="18" charset="0"/>
                <a:cs typeface="Times New Roman" panose="02020603050405020304" pitchFamily="18" charset="0"/>
              </a:rPr>
              <a:t>Integrating with other related predictive models with clinical decision support system can enhance the accuracy.</a:t>
            </a:r>
          </a:p>
          <a:p>
            <a:pPr marL="571500" indent="-571500" algn="just">
              <a:lnSpc>
                <a:spcPct val="150000"/>
              </a:lnSpc>
              <a:buFont typeface="Arial" panose="020B0604020202020204" pitchFamily="34" charset="0"/>
              <a:buChar char="•"/>
            </a:pPr>
            <a:r>
              <a:rPr lang="en-US" sz="4000" spc="30" dirty="0">
                <a:solidFill>
                  <a:srgbClr val="000000"/>
                </a:solidFill>
                <a:latin typeface="Times New Roman" panose="02020603050405020304" pitchFamily="18" charset="0"/>
                <a:cs typeface="Times New Roman" panose="02020603050405020304" pitchFamily="18" charset="0"/>
              </a:rPr>
              <a:t>Promotes worldwide adoption and adaptation of predictive model.</a:t>
            </a:r>
          </a:p>
          <a:p>
            <a:pPr marL="571500" indent="-571500" algn="just">
              <a:lnSpc>
                <a:spcPct val="150000"/>
              </a:lnSpc>
              <a:buFont typeface="Arial" panose="020B0604020202020204" pitchFamily="34" charset="0"/>
              <a:buChar char="•"/>
            </a:pPr>
            <a:r>
              <a:rPr lang="en-US" sz="4000" spc="30" dirty="0">
                <a:solidFill>
                  <a:srgbClr val="000000"/>
                </a:solidFill>
                <a:latin typeface="Times New Roman" panose="02020603050405020304" pitchFamily="18" charset="0"/>
                <a:cs typeface="Times New Roman" panose="02020603050405020304" pitchFamily="18" charset="0"/>
              </a:rPr>
              <a:t>Through slight enhancements, doctors can utilize it for disease prediction.</a:t>
            </a:r>
          </a:p>
        </p:txBody>
      </p:sp>
      <p:sp>
        <p:nvSpPr>
          <p:cNvPr id="6" name="TextBox 79">
            <a:extLst>
              <a:ext uri="{FF2B5EF4-FFF2-40B4-BE49-F238E27FC236}">
                <a16:creationId xmlns:a16="http://schemas.microsoft.com/office/drawing/2014/main" id="{1BC41C45-6271-7D42-8F4D-03A1A14F5B8D}"/>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extLst>
      <p:ext uri="{BB962C8B-B14F-4D97-AF65-F5344CB8AC3E}">
        <p14:creationId xmlns:p14="http://schemas.microsoft.com/office/powerpoint/2010/main" val="8070603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71100" y="642672"/>
            <a:ext cx="17954306" cy="8797601"/>
          </a:xfrm>
          <a:prstGeom prst="rect">
            <a:avLst/>
          </a:prstGeom>
        </p:spPr>
        <p:txBody>
          <a:bodyPr wrap="square" lIns="0" tIns="0" rIns="0" bIns="0" rtlCol="0" anchor="t">
            <a:spAutoFit/>
          </a:bodyPr>
          <a:lstStyle/>
          <a:p>
            <a:pPr>
              <a:lnSpc>
                <a:spcPct val="150000"/>
              </a:lnSpc>
            </a:pPr>
            <a:r>
              <a:rPr lang="en-US" sz="2400" spc="23" dirty="0">
                <a:solidFill>
                  <a:srgbClr val="000000"/>
                </a:solidFill>
                <a:latin typeface="Times New Roman" panose="02020603050405020304" pitchFamily="18" charset="0"/>
                <a:cs typeface="Times New Roman" panose="02020603050405020304" pitchFamily="18" charset="0"/>
              </a:rPr>
              <a:t>[1] DOI: 10.1109/ITNEC52019.2021.9586915, Document Type: Conference Paper Volume, Editors: Xu B. Mou, K. , Publisher: Institute of Electrical and Electronics Engineers Inc. </a:t>
            </a:r>
          </a:p>
          <a:p>
            <a:pPr>
              <a:lnSpc>
                <a:spcPct val="150000"/>
              </a:lnSpc>
            </a:pPr>
            <a:r>
              <a:rPr lang="en-US" sz="2400" spc="23" dirty="0">
                <a:solidFill>
                  <a:srgbClr val="000000"/>
                </a:solidFill>
                <a:latin typeface="Times New Roman" panose="02020603050405020304" pitchFamily="18" charset="0"/>
                <a:cs typeface="Times New Roman" panose="02020603050405020304" pitchFamily="18" charset="0"/>
              </a:rPr>
              <a:t>Available :  </a:t>
            </a:r>
            <a:r>
              <a:rPr lang="en-US" sz="2400" spc="23" dirty="0">
                <a:solidFill>
                  <a:srgbClr val="000000"/>
                </a:solidFill>
                <a:latin typeface="Times New Roman" panose="02020603050405020304" pitchFamily="18" charset="0"/>
                <a:cs typeface="Times New Roman" panose="02020603050405020304" pitchFamily="18" charset="0"/>
                <a:hlinkClick r:id="rId2"/>
              </a:rPr>
              <a:t>https://www.scopus.com/record/display.uri?eid=2-s2.0-85119293214&amp;origin=inward&amp;txGid=e2f265f8805d8d7ef53363214c2c7197</a:t>
            </a:r>
            <a:endParaRPr lang="en-US" sz="2400" spc="23" dirty="0">
              <a:solidFill>
                <a:srgbClr val="000000"/>
              </a:solidFill>
              <a:latin typeface="Times New Roman" panose="02020603050405020304" pitchFamily="18" charset="0"/>
              <a:cs typeface="Times New Roman" panose="02020603050405020304" pitchFamily="18" charset="0"/>
            </a:endParaRPr>
          </a:p>
          <a:p>
            <a:pPr>
              <a:lnSpc>
                <a:spcPct val="150000"/>
              </a:lnSpc>
            </a:pPr>
            <a:r>
              <a:rPr lang="en-US" sz="2400" spc="23" dirty="0">
                <a:solidFill>
                  <a:srgbClr val="000000"/>
                </a:solidFill>
                <a:latin typeface="Times New Roman" panose="02020603050405020304" pitchFamily="18" charset="0"/>
                <a:cs typeface="Times New Roman" panose="02020603050405020304" pitchFamily="18" charset="0"/>
              </a:rPr>
              <a:t>[2] Parkinson's Foundation. Parkinson's Disease; 2021.</a:t>
            </a:r>
          </a:p>
          <a:p>
            <a:pPr>
              <a:lnSpc>
                <a:spcPct val="150000"/>
              </a:lnSpc>
            </a:pPr>
            <a:r>
              <a:rPr lang="en-US" sz="2400" spc="23" dirty="0">
                <a:solidFill>
                  <a:srgbClr val="000000"/>
                </a:solidFill>
                <a:latin typeface="Times New Roman" panose="02020603050405020304" pitchFamily="18" charset="0"/>
                <a:cs typeface="Times New Roman" panose="02020603050405020304" pitchFamily="18" charset="0"/>
              </a:rPr>
              <a:t>Available: </a:t>
            </a:r>
            <a:r>
              <a:rPr lang="en-US" sz="2400" u="sng" spc="23" dirty="0">
                <a:solidFill>
                  <a:srgbClr val="0563C1"/>
                </a:solidFill>
                <a:latin typeface="Times New Roman" panose="02020603050405020304" pitchFamily="18" charset="0"/>
                <a:cs typeface="Times New Roman" panose="02020603050405020304" pitchFamily="18" charset="0"/>
                <a:hlinkClick r:id="rId3" tooltip="https://www.parkinson.org/Understanding-Parkinsons/What-is-Parkinsons"/>
              </a:rPr>
              <a:t>https://www.parkinson.org/Understanding-Parkinsons/What-is-Parkinsons</a:t>
            </a:r>
          </a:p>
          <a:p>
            <a:pPr>
              <a:lnSpc>
                <a:spcPct val="150000"/>
              </a:lnSpc>
            </a:pPr>
            <a:r>
              <a:rPr lang="en-US" sz="2400" spc="23" dirty="0">
                <a:solidFill>
                  <a:srgbClr val="000000"/>
                </a:solidFill>
                <a:latin typeface="Times New Roman" panose="02020603050405020304" pitchFamily="18" charset="0"/>
                <a:cs typeface="Times New Roman" panose="02020603050405020304" pitchFamily="18" charset="0"/>
              </a:rPr>
              <a:t>[3] Published in: 2018 IEEE Signal Processing in Medicine and Biology Symposium (SPMB), Date of Conference: 01-01 December 2018, Date Added to IEEE Xplore: 17 January 2019, DOI: 10.1109/SPMB.2018.8615607, Publisher: IEEE</a:t>
            </a:r>
          </a:p>
          <a:p>
            <a:pPr>
              <a:lnSpc>
                <a:spcPct val="150000"/>
              </a:lnSpc>
            </a:pPr>
            <a:r>
              <a:rPr lang="en-US" sz="2400" spc="23" dirty="0">
                <a:solidFill>
                  <a:srgbClr val="000000"/>
                </a:solidFill>
                <a:latin typeface="Times New Roman" panose="02020603050405020304" pitchFamily="18" charset="0"/>
                <a:cs typeface="Times New Roman" panose="02020603050405020304" pitchFamily="18" charset="0"/>
              </a:rPr>
              <a:t>Available : </a:t>
            </a:r>
            <a:r>
              <a:rPr lang="en-US" sz="2400" spc="23" dirty="0">
                <a:solidFill>
                  <a:srgbClr val="000000"/>
                </a:solidFill>
                <a:latin typeface="Times New Roman" panose="02020603050405020304" pitchFamily="18" charset="0"/>
                <a:cs typeface="Times New Roman" panose="02020603050405020304" pitchFamily="18" charset="0"/>
                <a:hlinkClick r:id="rId4"/>
              </a:rPr>
              <a:t>https://ieeexplore.ieee.org/document/8615607</a:t>
            </a:r>
            <a:endParaRPr lang="en-US" sz="2400" spc="23" dirty="0">
              <a:solidFill>
                <a:srgbClr val="000000"/>
              </a:solidFill>
              <a:latin typeface="Times New Roman" panose="02020603050405020304" pitchFamily="18" charset="0"/>
              <a:cs typeface="Times New Roman" panose="02020603050405020304" pitchFamily="18" charset="0"/>
            </a:endParaRPr>
          </a:p>
          <a:p>
            <a:pPr>
              <a:lnSpc>
                <a:spcPct val="150000"/>
              </a:lnSpc>
            </a:pPr>
            <a:r>
              <a:rPr lang="en-US" sz="2400" spc="23" dirty="0">
                <a:solidFill>
                  <a:srgbClr val="000000"/>
                </a:solidFill>
                <a:latin typeface="Times New Roman" panose="02020603050405020304" pitchFamily="18" charset="0"/>
                <a:cs typeface="Times New Roman" panose="02020603050405020304" pitchFamily="18" charset="0"/>
              </a:rPr>
              <a:t>[4] Early Detection of Parkinson’s Disease Using Deep Learning and Machine Learning WU WANG, JUNHO LEE, FOUZI HARROU, (Member, IEEE), and YING SUN, 2020 (IEEE).</a:t>
            </a:r>
          </a:p>
          <a:p>
            <a:pPr>
              <a:lnSpc>
                <a:spcPct val="150000"/>
              </a:lnSpc>
            </a:pPr>
            <a:r>
              <a:rPr lang="en-US" sz="2400" spc="23" dirty="0">
                <a:solidFill>
                  <a:srgbClr val="000000"/>
                </a:solidFill>
                <a:latin typeface="Times New Roman" panose="02020603050405020304" pitchFamily="18" charset="0"/>
                <a:cs typeface="Times New Roman" panose="02020603050405020304" pitchFamily="18" charset="0"/>
              </a:rPr>
              <a:t>[5] The article "Early Parkinson's Disease Detection Using Machine Learning Approach" by </a:t>
            </a:r>
            <a:r>
              <a:rPr lang="en-US" sz="2400" spc="23" dirty="0" err="1">
                <a:solidFill>
                  <a:srgbClr val="000000"/>
                </a:solidFill>
                <a:latin typeface="Times New Roman" panose="02020603050405020304" pitchFamily="18" charset="0"/>
                <a:cs typeface="Times New Roman" panose="02020603050405020304" pitchFamily="18" charset="0"/>
              </a:rPr>
              <a:t>Abiona</a:t>
            </a:r>
            <a:r>
              <a:rPr lang="en-US" sz="2400" spc="23" dirty="0">
                <a:solidFill>
                  <a:srgbClr val="000000"/>
                </a:solidFill>
                <a:latin typeface="Times New Roman" panose="02020603050405020304" pitchFamily="18" charset="0"/>
                <a:cs typeface="Times New Roman" panose="02020603050405020304" pitchFamily="18" charset="0"/>
              </a:rPr>
              <a:t> Akeem Adekunle et al. proposes a method for early detection of Parkinson's disease using machine learning techniques. The study, conducted collaboratively by authors from Federal Polytechnic Ile-Oluji and the University of Lagos, Nigeria, presents a significant advancement in leveraging computational methods for healthcare. DOI:10.9734/AJRCOS/2023/v16i2337.</a:t>
            </a:r>
          </a:p>
          <a:p>
            <a:pPr>
              <a:lnSpc>
                <a:spcPct val="150000"/>
              </a:lnSpc>
            </a:pPr>
            <a:r>
              <a:rPr lang="en-US" sz="2400" spc="23" dirty="0">
                <a:solidFill>
                  <a:srgbClr val="000000"/>
                </a:solidFill>
                <a:latin typeface="Times New Roman" panose="02020603050405020304" pitchFamily="18" charset="0"/>
                <a:cs typeface="Times New Roman" panose="02020603050405020304" pitchFamily="18" charset="0"/>
              </a:rPr>
              <a:t>[6] </a:t>
            </a:r>
            <a:r>
              <a:rPr lang="en-US" sz="2400" spc="23" dirty="0">
                <a:solidFill>
                  <a:srgbClr val="000000"/>
                </a:solidFill>
                <a:latin typeface="Times New Roman" panose="02020603050405020304" pitchFamily="18" charset="0"/>
                <a:cs typeface="Times New Roman" panose="02020603050405020304" pitchFamily="18" charset="0"/>
                <a:hlinkClick r:id="rId5" action="ppaction://hlinkfile"/>
              </a:rPr>
              <a:t>https://www.youtube.com/watch?v=HbyN_eyJVc&amp;list=PLfFghEzKVmjuhQwKhYXvdU94GSU-6Jcjr&amp;index=6 </a:t>
            </a:r>
            <a:r>
              <a:rPr lang="en-US" sz="2400" spc="23" dirty="0">
                <a:solidFill>
                  <a:srgbClr val="000000"/>
                </a:solidFill>
                <a:latin typeface="Times New Roman" panose="02020603050405020304" pitchFamily="18" charset="0"/>
                <a:cs typeface="Times New Roman" panose="02020603050405020304" pitchFamily="18" charset="0"/>
              </a:rPr>
              <a:t>– YouTube Reference Link</a:t>
            </a:r>
          </a:p>
        </p:txBody>
      </p:sp>
      <p:sp>
        <p:nvSpPr>
          <p:cNvPr id="3" name="TextBox 3"/>
          <p:cNvSpPr txBox="1"/>
          <p:nvPr/>
        </p:nvSpPr>
        <p:spPr>
          <a:xfrm>
            <a:off x="5715522" y="0"/>
            <a:ext cx="6648450" cy="866775"/>
          </a:xfrm>
          <a:prstGeom prst="rect">
            <a:avLst/>
          </a:prstGeom>
        </p:spPr>
        <p:txBody>
          <a:bodyPr lIns="0" tIns="0" rIns="0" bIns="0" rtlCol="0" anchor="t">
            <a:spAutoFit/>
          </a:bodyPr>
          <a:lstStyle/>
          <a:p>
            <a:pPr marL="0" lvl="0" indent="0" algn="ctr">
              <a:lnSpc>
                <a:spcPts val="6600"/>
              </a:lnSpc>
            </a:pPr>
            <a:r>
              <a:rPr lang="en-US" sz="6000" b="1" dirty="0">
                <a:solidFill>
                  <a:srgbClr val="211D5A"/>
                </a:solidFill>
                <a:latin typeface="Times New Roman" panose="02020603050405020304" pitchFamily="18" charset="0"/>
                <a:cs typeface="Times New Roman" panose="02020603050405020304" pitchFamily="18" charset="0"/>
              </a:rPr>
              <a:t>References</a:t>
            </a:r>
          </a:p>
        </p:txBody>
      </p:sp>
      <p:grpSp>
        <p:nvGrpSpPr>
          <p:cNvPr id="6" name="Group 5">
            <a:extLst>
              <a:ext uri="{FF2B5EF4-FFF2-40B4-BE49-F238E27FC236}">
                <a16:creationId xmlns:a16="http://schemas.microsoft.com/office/drawing/2014/main" id="{4604F457-5568-2060-8347-7BE5051D3428}"/>
              </a:ext>
            </a:extLst>
          </p:cNvPr>
          <p:cNvGrpSpPr/>
          <p:nvPr/>
        </p:nvGrpSpPr>
        <p:grpSpPr>
          <a:xfrm>
            <a:off x="-207779" y="9313413"/>
            <a:ext cx="19588163" cy="1316487"/>
            <a:chOff x="-207779" y="9313413"/>
            <a:chExt cx="19588163" cy="1316487"/>
          </a:xfrm>
        </p:grpSpPr>
        <p:sp>
          <p:nvSpPr>
            <p:cNvPr id="9" name="TextBox 77">
              <a:extLst>
                <a:ext uri="{FF2B5EF4-FFF2-40B4-BE49-F238E27FC236}">
                  <a16:creationId xmlns:a16="http://schemas.microsoft.com/office/drawing/2014/main" id="{74F14C3A-BDF7-0975-D37E-4F9DAC093D26}"/>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10" name="TextBox 78">
              <a:extLst>
                <a:ext uri="{FF2B5EF4-FFF2-40B4-BE49-F238E27FC236}">
                  <a16:creationId xmlns:a16="http://schemas.microsoft.com/office/drawing/2014/main" id="{70777E12-3E99-3CF3-4C6D-DCA9CCCF0E16}"/>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23" name="TextBox 79">
              <a:extLst>
                <a:ext uri="{FF2B5EF4-FFF2-40B4-BE49-F238E27FC236}">
                  <a16:creationId xmlns:a16="http://schemas.microsoft.com/office/drawing/2014/main" id="{96A9030A-6E80-498B-4C2A-6A63B959276F}"/>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24" name="Group 23">
              <a:extLst>
                <a:ext uri="{FF2B5EF4-FFF2-40B4-BE49-F238E27FC236}">
                  <a16:creationId xmlns:a16="http://schemas.microsoft.com/office/drawing/2014/main" id="{B772A0F4-1207-1598-E574-0FC58E5DB0B7}"/>
                </a:ext>
              </a:extLst>
            </p:cNvPr>
            <p:cNvGrpSpPr/>
            <p:nvPr/>
          </p:nvGrpSpPr>
          <p:grpSpPr>
            <a:xfrm>
              <a:off x="-207779" y="9313413"/>
              <a:ext cx="19588163" cy="1316487"/>
              <a:chOff x="-207779" y="9144507"/>
              <a:chExt cx="19588163" cy="1316487"/>
            </a:xfrm>
          </p:grpSpPr>
          <p:sp>
            <p:nvSpPr>
              <p:cNvPr id="29" name="TextBox 4">
                <a:extLst>
                  <a:ext uri="{FF2B5EF4-FFF2-40B4-BE49-F238E27FC236}">
                    <a16:creationId xmlns:a16="http://schemas.microsoft.com/office/drawing/2014/main" id="{73D55850-3D2C-9B31-E6B6-F5229B611490}"/>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30" name="TextBox 10">
                <a:extLst>
                  <a:ext uri="{FF2B5EF4-FFF2-40B4-BE49-F238E27FC236}">
                    <a16:creationId xmlns:a16="http://schemas.microsoft.com/office/drawing/2014/main" id="{80F69C41-E53B-F8E7-E093-A9968894DD77}"/>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31" name="TextBox 18">
                <a:extLst>
                  <a:ext uri="{FF2B5EF4-FFF2-40B4-BE49-F238E27FC236}">
                    <a16:creationId xmlns:a16="http://schemas.microsoft.com/office/drawing/2014/main" id="{CC2BE758-0B95-A43F-AFB3-ECF1930A972D}"/>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32" name="Trapezoid 31">
                <a:extLst>
                  <a:ext uri="{FF2B5EF4-FFF2-40B4-BE49-F238E27FC236}">
                    <a16:creationId xmlns:a16="http://schemas.microsoft.com/office/drawing/2014/main" id="{317C8206-9396-E3FF-F56E-3BF1A301284D}"/>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3" name="Group 74">
                <a:extLst>
                  <a:ext uri="{FF2B5EF4-FFF2-40B4-BE49-F238E27FC236}">
                    <a16:creationId xmlns:a16="http://schemas.microsoft.com/office/drawing/2014/main" id="{20308D8C-EAFD-1497-11D5-B995232A936E}"/>
                  </a:ext>
                </a:extLst>
              </p:cNvPr>
              <p:cNvGrpSpPr/>
              <p:nvPr/>
            </p:nvGrpSpPr>
            <p:grpSpPr>
              <a:xfrm>
                <a:off x="16744949" y="9234919"/>
                <a:ext cx="1028700" cy="1135661"/>
                <a:chOff x="0" y="0"/>
                <a:chExt cx="270933" cy="299104"/>
              </a:xfrm>
            </p:grpSpPr>
            <p:sp>
              <p:nvSpPr>
                <p:cNvPr id="36" name="Freeform 75">
                  <a:extLst>
                    <a:ext uri="{FF2B5EF4-FFF2-40B4-BE49-F238E27FC236}">
                      <a16:creationId xmlns:a16="http://schemas.microsoft.com/office/drawing/2014/main" id="{C80636BE-0F87-BE13-7723-04F1F6487F0A}"/>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37" name="TextBox 76">
                  <a:extLst>
                    <a:ext uri="{FF2B5EF4-FFF2-40B4-BE49-F238E27FC236}">
                      <a16:creationId xmlns:a16="http://schemas.microsoft.com/office/drawing/2014/main" id="{20734DE8-8A96-5778-E611-6BDD378BEFEA}"/>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34" name="TextBox 77">
                <a:extLst>
                  <a:ext uri="{FF2B5EF4-FFF2-40B4-BE49-F238E27FC236}">
                    <a16:creationId xmlns:a16="http://schemas.microsoft.com/office/drawing/2014/main" id="{274068FA-6FE8-A8C1-E39C-CED512BD138B}"/>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r>
                  <a:rPr lang="en-US" sz="2685" dirty="0">
                    <a:solidFill>
                      <a:srgbClr val="000000"/>
                    </a:solidFill>
                    <a:latin typeface="Open Sans 1 Medium"/>
                  </a:rPr>
                  <a:t>24</a:t>
                </a:r>
              </a:p>
            </p:txBody>
          </p:sp>
          <p:sp>
            <p:nvSpPr>
              <p:cNvPr id="35" name="TextBox 79">
                <a:extLst>
                  <a:ext uri="{FF2B5EF4-FFF2-40B4-BE49-F238E27FC236}">
                    <a16:creationId xmlns:a16="http://schemas.microsoft.com/office/drawing/2014/main" id="{9D35A03F-9754-0554-E46D-BD224141DC22}"/>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25" name="TextBox 79">
              <a:extLst>
                <a:ext uri="{FF2B5EF4-FFF2-40B4-BE49-F238E27FC236}">
                  <a16:creationId xmlns:a16="http://schemas.microsoft.com/office/drawing/2014/main" id="{B1ADD8F3-823D-352F-F134-A5CD257A00EC}"/>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26" name="TextBox 79">
              <a:extLst>
                <a:ext uri="{FF2B5EF4-FFF2-40B4-BE49-F238E27FC236}">
                  <a16:creationId xmlns:a16="http://schemas.microsoft.com/office/drawing/2014/main" id="{F71720D9-02CD-E555-3E27-AF16F8ADAEFD}"/>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27" name="TextBox 79">
              <a:extLst>
                <a:ext uri="{FF2B5EF4-FFF2-40B4-BE49-F238E27FC236}">
                  <a16:creationId xmlns:a16="http://schemas.microsoft.com/office/drawing/2014/main" id="{5181BD1A-56C3-05D9-6A11-5DF372835D00}"/>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
          <p:nvSpPr>
            <p:cNvPr id="28" name="TextBox 79">
              <a:extLst>
                <a:ext uri="{FF2B5EF4-FFF2-40B4-BE49-F238E27FC236}">
                  <a16:creationId xmlns:a16="http://schemas.microsoft.com/office/drawing/2014/main" id="{9C54C9D7-0AA1-D181-D990-FC112743132A}"/>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02759" y="6802807"/>
            <a:ext cx="5402508" cy="540250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5" name="AutoShape 5"/>
          <p:cNvSpPr/>
          <p:nvPr/>
        </p:nvSpPr>
        <p:spPr>
          <a:xfrm>
            <a:off x="1074658" y="8563446"/>
            <a:ext cx="16138684" cy="0"/>
          </a:xfrm>
          <a:prstGeom prst="line">
            <a:avLst/>
          </a:prstGeom>
          <a:ln w="38100" cap="flat">
            <a:solidFill>
              <a:srgbClr val="17726D"/>
            </a:solidFill>
            <a:prstDash val="solid"/>
            <a:headEnd type="none" w="sm" len="sm"/>
            <a:tailEnd type="none" w="sm" len="sm"/>
          </a:ln>
        </p:spPr>
      </p:sp>
      <p:grpSp>
        <p:nvGrpSpPr>
          <p:cNvPr id="6" name="Group 6"/>
          <p:cNvGrpSpPr/>
          <p:nvPr/>
        </p:nvGrpSpPr>
        <p:grpSpPr>
          <a:xfrm>
            <a:off x="10785978" y="1231643"/>
            <a:ext cx="4758515" cy="475851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9" name="Group 9"/>
          <p:cNvGrpSpPr/>
          <p:nvPr/>
        </p:nvGrpSpPr>
        <p:grpSpPr>
          <a:xfrm>
            <a:off x="15972039" y="656036"/>
            <a:ext cx="1241303" cy="575606"/>
            <a:chOff x="0" y="0"/>
            <a:chExt cx="326928" cy="151600"/>
          </a:xfrm>
        </p:grpSpPr>
        <p:sp>
          <p:nvSpPr>
            <p:cNvPr id="10" name="Freeform 10"/>
            <p:cNvSpPr/>
            <p:nvPr/>
          </p:nvSpPr>
          <p:spPr>
            <a:xfrm>
              <a:off x="0" y="0"/>
              <a:ext cx="326928" cy="151600"/>
            </a:xfrm>
            <a:custGeom>
              <a:avLst/>
              <a:gdLst/>
              <a:ahLst/>
              <a:cxnLst/>
              <a:rect l="l" t="t" r="r" b="b"/>
              <a:pathLst>
                <a:path w="326928" h="151600">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17726D"/>
            </a:solidFill>
          </p:spPr>
        </p:sp>
        <p:sp>
          <p:nvSpPr>
            <p:cNvPr id="11" name="TextBox 11"/>
            <p:cNvSpPr txBox="1"/>
            <p:nvPr/>
          </p:nvSpPr>
          <p:spPr>
            <a:xfrm>
              <a:off x="0" y="-47625"/>
              <a:ext cx="326928" cy="199225"/>
            </a:xfrm>
            <a:prstGeom prst="rect">
              <a:avLst/>
            </a:prstGeom>
          </p:spPr>
          <p:txBody>
            <a:bodyPr lIns="50800" tIns="50800" rIns="50800" bIns="50800" rtlCol="0" anchor="ctr"/>
            <a:lstStyle/>
            <a:p>
              <a:pPr algn="ctr">
                <a:lnSpc>
                  <a:spcPts val="2479"/>
                </a:lnSpc>
              </a:pPr>
              <a:endParaRPr/>
            </a:p>
          </p:txBody>
        </p:sp>
      </p:grpSp>
      <p:sp>
        <p:nvSpPr>
          <p:cNvPr id="12" name="Freeform 12"/>
          <p:cNvSpPr/>
          <p:nvPr/>
        </p:nvSpPr>
        <p:spPr>
          <a:xfrm>
            <a:off x="16275918" y="793769"/>
            <a:ext cx="633545" cy="300142"/>
          </a:xfrm>
          <a:custGeom>
            <a:avLst/>
            <a:gdLst/>
            <a:ahLst/>
            <a:cxnLst/>
            <a:rect l="l" t="t" r="r" b="b"/>
            <a:pathLst>
              <a:path w="633545" h="300142">
                <a:moveTo>
                  <a:pt x="0" y="0"/>
                </a:moveTo>
                <a:lnTo>
                  <a:pt x="633545" y="0"/>
                </a:lnTo>
                <a:lnTo>
                  <a:pt x="633545" y="300141"/>
                </a:lnTo>
                <a:lnTo>
                  <a:pt x="0" y="3001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1028700" y="2702699"/>
            <a:ext cx="14166687" cy="2669325"/>
          </a:xfrm>
          <a:prstGeom prst="rect">
            <a:avLst/>
          </a:prstGeom>
        </p:spPr>
        <p:txBody>
          <a:bodyPr lIns="0" tIns="0" rIns="0" bIns="0" rtlCol="0" anchor="t">
            <a:spAutoFit/>
          </a:bodyPr>
          <a:lstStyle/>
          <a:p>
            <a:pPr>
              <a:lnSpc>
                <a:spcPts val="21873"/>
              </a:lnSpc>
            </a:pPr>
            <a:r>
              <a:rPr lang="en-US" sz="15624">
                <a:solidFill>
                  <a:srgbClr val="17726D"/>
                </a:solidFill>
                <a:latin typeface="Inter Bold"/>
              </a:rPr>
              <a:t>THANK YOU</a:t>
            </a:r>
          </a:p>
        </p:txBody>
      </p:sp>
      <p:grpSp>
        <p:nvGrpSpPr>
          <p:cNvPr id="16" name="Group 16"/>
          <p:cNvGrpSpPr/>
          <p:nvPr/>
        </p:nvGrpSpPr>
        <p:grpSpPr>
          <a:xfrm>
            <a:off x="9144000" y="-341892"/>
            <a:ext cx="1028700" cy="1135661"/>
            <a:chOff x="0" y="0"/>
            <a:chExt cx="270933" cy="299104"/>
          </a:xfrm>
        </p:grpSpPr>
        <p:sp>
          <p:nvSpPr>
            <p:cNvPr id="17" name="Freeform 17"/>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18" name="TextBox 18"/>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grpSp>
        <p:nvGrpSpPr>
          <p:cNvPr id="19" name="Group 19"/>
          <p:cNvGrpSpPr/>
          <p:nvPr/>
        </p:nvGrpSpPr>
        <p:grpSpPr>
          <a:xfrm>
            <a:off x="15814583" y="4428320"/>
            <a:ext cx="715180" cy="71518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22" name="Group 21">
            <a:extLst>
              <a:ext uri="{FF2B5EF4-FFF2-40B4-BE49-F238E27FC236}">
                <a16:creationId xmlns:a16="http://schemas.microsoft.com/office/drawing/2014/main" id="{6B5A2F19-C5B0-972B-1C50-3F0A936D2990}"/>
              </a:ext>
            </a:extLst>
          </p:cNvPr>
          <p:cNvGrpSpPr/>
          <p:nvPr/>
        </p:nvGrpSpPr>
        <p:grpSpPr>
          <a:xfrm>
            <a:off x="-135732" y="9050493"/>
            <a:ext cx="19588163" cy="1406901"/>
            <a:chOff x="-207779" y="9222999"/>
            <a:chExt cx="19588163" cy="1406901"/>
          </a:xfrm>
        </p:grpSpPr>
        <p:sp>
          <p:nvSpPr>
            <p:cNvPr id="23" name="TextBox 77">
              <a:extLst>
                <a:ext uri="{FF2B5EF4-FFF2-40B4-BE49-F238E27FC236}">
                  <a16:creationId xmlns:a16="http://schemas.microsoft.com/office/drawing/2014/main" id="{92A41A4F-B61C-6E69-E8A6-BE8DEBC21590}"/>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24" name="TextBox 78">
              <a:extLst>
                <a:ext uri="{FF2B5EF4-FFF2-40B4-BE49-F238E27FC236}">
                  <a16:creationId xmlns:a16="http://schemas.microsoft.com/office/drawing/2014/main" id="{0EB48A23-8565-338F-FEE4-E776C712197A}"/>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25" name="TextBox 79">
              <a:extLst>
                <a:ext uri="{FF2B5EF4-FFF2-40B4-BE49-F238E27FC236}">
                  <a16:creationId xmlns:a16="http://schemas.microsoft.com/office/drawing/2014/main" id="{4500BCAD-B5DA-870B-9A49-E1B8E02DF2D0}"/>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26" name="Group 25">
              <a:extLst>
                <a:ext uri="{FF2B5EF4-FFF2-40B4-BE49-F238E27FC236}">
                  <a16:creationId xmlns:a16="http://schemas.microsoft.com/office/drawing/2014/main" id="{DF310325-08E8-FDD4-4C22-84BF6BA88FAA}"/>
                </a:ext>
              </a:extLst>
            </p:cNvPr>
            <p:cNvGrpSpPr/>
            <p:nvPr/>
          </p:nvGrpSpPr>
          <p:grpSpPr>
            <a:xfrm>
              <a:off x="-207779" y="9222999"/>
              <a:ext cx="19588163" cy="1406901"/>
              <a:chOff x="-207779" y="9054093"/>
              <a:chExt cx="19588163" cy="1406901"/>
            </a:xfrm>
          </p:grpSpPr>
          <p:sp>
            <p:nvSpPr>
              <p:cNvPr id="31" name="TextBox 4">
                <a:extLst>
                  <a:ext uri="{FF2B5EF4-FFF2-40B4-BE49-F238E27FC236}">
                    <a16:creationId xmlns:a16="http://schemas.microsoft.com/office/drawing/2014/main" id="{092B6698-38B1-DCFA-0A78-A356A9B842B6}"/>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32" name="TextBox 10">
                <a:extLst>
                  <a:ext uri="{FF2B5EF4-FFF2-40B4-BE49-F238E27FC236}">
                    <a16:creationId xmlns:a16="http://schemas.microsoft.com/office/drawing/2014/main" id="{9BA392E6-E315-42F1-C3BF-069C9FFDF0A2}"/>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33" name="TextBox 18">
                <a:extLst>
                  <a:ext uri="{FF2B5EF4-FFF2-40B4-BE49-F238E27FC236}">
                    <a16:creationId xmlns:a16="http://schemas.microsoft.com/office/drawing/2014/main" id="{D1EB787A-D7D8-C04B-6D47-C55B3F2F92E3}"/>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34" name="Trapezoid 33">
                <a:extLst>
                  <a:ext uri="{FF2B5EF4-FFF2-40B4-BE49-F238E27FC236}">
                    <a16:creationId xmlns:a16="http://schemas.microsoft.com/office/drawing/2014/main" id="{42014711-2D6D-C3B9-1423-16B611DBA07C}"/>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76">
                <a:extLst>
                  <a:ext uri="{FF2B5EF4-FFF2-40B4-BE49-F238E27FC236}">
                    <a16:creationId xmlns:a16="http://schemas.microsoft.com/office/drawing/2014/main" id="{68A149E6-474D-3E26-09D7-469978ECC73B}"/>
                  </a:ext>
                </a:extLst>
              </p:cNvPr>
              <p:cNvSpPr txBox="1"/>
              <p:nvPr/>
            </p:nvSpPr>
            <p:spPr>
              <a:xfrm>
                <a:off x="16744949" y="9054093"/>
                <a:ext cx="1028700" cy="1316487"/>
              </a:xfrm>
              <a:prstGeom prst="rect">
                <a:avLst/>
              </a:prstGeom>
            </p:spPr>
            <p:txBody>
              <a:bodyPr lIns="50800" tIns="50800" rIns="50800" bIns="50800" rtlCol="0" anchor="ctr"/>
              <a:lstStyle/>
              <a:p>
                <a:pPr algn="ctr">
                  <a:lnSpc>
                    <a:spcPts val="2479"/>
                  </a:lnSpc>
                </a:pPr>
                <a:endParaRPr/>
              </a:p>
            </p:txBody>
          </p:sp>
          <p:sp>
            <p:nvSpPr>
              <p:cNvPr id="36" name="TextBox 77">
                <a:extLst>
                  <a:ext uri="{FF2B5EF4-FFF2-40B4-BE49-F238E27FC236}">
                    <a16:creationId xmlns:a16="http://schemas.microsoft.com/office/drawing/2014/main" id="{1EA9BA24-B9E4-5736-F136-512881E396D6}"/>
                  </a:ext>
                </a:extLst>
              </p:cNvPr>
              <p:cNvSpPr txBox="1"/>
              <p:nvPr/>
            </p:nvSpPr>
            <p:spPr>
              <a:xfrm>
                <a:off x="17084853" y="9459610"/>
                <a:ext cx="403828" cy="492827"/>
              </a:xfrm>
              <a:prstGeom prst="rect">
                <a:avLst/>
              </a:prstGeom>
            </p:spPr>
            <p:txBody>
              <a:bodyPr wrap="square" lIns="0" tIns="0" rIns="0" bIns="0" rtlCol="0" anchor="t">
                <a:spAutoFit/>
              </a:bodyPr>
              <a:lstStyle/>
              <a:p>
                <a:pPr algn="ctr">
                  <a:lnSpc>
                    <a:spcPts val="4161"/>
                  </a:lnSpc>
                  <a:spcBef>
                    <a:spcPct val="0"/>
                  </a:spcBef>
                </a:pPr>
                <a:endParaRPr lang="en-US" sz="2685" dirty="0">
                  <a:solidFill>
                    <a:srgbClr val="000000"/>
                  </a:solidFill>
                  <a:latin typeface="Open Sans 1 Medium"/>
                </a:endParaRPr>
              </a:p>
            </p:txBody>
          </p:sp>
          <p:sp>
            <p:nvSpPr>
              <p:cNvPr id="37" name="TextBox 79">
                <a:extLst>
                  <a:ext uri="{FF2B5EF4-FFF2-40B4-BE49-F238E27FC236}">
                    <a16:creationId xmlns:a16="http://schemas.microsoft.com/office/drawing/2014/main" id="{D21EC5AC-FEEB-2DB3-27B6-3AA3009B7D5E}"/>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27" name="TextBox 79">
              <a:extLst>
                <a:ext uri="{FF2B5EF4-FFF2-40B4-BE49-F238E27FC236}">
                  <a16:creationId xmlns:a16="http://schemas.microsoft.com/office/drawing/2014/main" id="{654868B7-BFE1-512C-2CF7-8A87F9633437}"/>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28" name="TextBox 79">
              <a:extLst>
                <a:ext uri="{FF2B5EF4-FFF2-40B4-BE49-F238E27FC236}">
                  <a16:creationId xmlns:a16="http://schemas.microsoft.com/office/drawing/2014/main" id="{794EDD66-F03A-28F4-4E26-A11F005D250D}"/>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29" name="TextBox 79">
              <a:extLst>
                <a:ext uri="{FF2B5EF4-FFF2-40B4-BE49-F238E27FC236}">
                  <a16:creationId xmlns:a16="http://schemas.microsoft.com/office/drawing/2014/main" id="{4A3435CF-9A20-ED97-3474-67A9B4567338}"/>
                </a:ext>
              </a:extLst>
            </p:cNvPr>
            <p:cNvSpPr txBox="1"/>
            <p:nvPr/>
          </p:nvSpPr>
          <p:spPr>
            <a:xfrm>
              <a:off x="14684678" y="9829066"/>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
          <p:nvSpPr>
            <p:cNvPr id="30" name="TextBox 79">
              <a:extLst>
                <a:ext uri="{FF2B5EF4-FFF2-40B4-BE49-F238E27FC236}">
                  <a16:creationId xmlns:a16="http://schemas.microsoft.com/office/drawing/2014/main" id="{551A7F86-A5BD-EA22-D974-27BC58A116F3}"/>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0956" y="-2955802"/>
            <a:ext cx="5402508" cy="540250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5" name="Group 5"/>
          <p:cNvGrpSpPr/>
          <p:nvPr/>
        </p:nvGrpSpPr>
        <p:grpSpPr>
          <a:xfrm>
            <a:off x="15378437" y="895767"/>
            <a:ext cx="1674813" cy="167481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7" name="TextBox 17"/>
          <p:cNvSpPr txBox="1"/>
          <p:nvPr/>
        </p:nvSpPr>
        <p:spPr>
          <a:xfrm>
            <a:off x="456845" y="2237938"/>
            <a:ext cx="17374309" cy="5011949"/>
          </a:xfrm>
          <a:prstGeom prst="rect">
            <a:avLst/>
          </a:prstGeom>
        </p:spPr>
        <p:txBody>
          <a:bodyPr wrap="square" lIns="0" tIns="0" rIns="0" bIns="0" rtlCol="0" anchor="t">
            <a:spAutoFit/>
          </a:bodyPr>
          <a:lstStyle/>
          <a:p>
            <a:pPr marL="0" lvl="0" indent="0" algn="just">
              <a:lnSpc>
                <a:spcPct val="150000"/>
              </a:lnSpc>
              <a:spcBef>
                <a:spcPct val="0"/>
              </a:spcBef>
            </a:pPr>
            <a:r>
              <a:rPr lang="en-US" sz="28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00"/>
                </a:solidFill>
                <a:latin typeface="Times New Roman" panose="02020603050405020304" pitchFamily="18" charset="0"/>
                <a:cs typeface="Times New Roman" panose="02020603050405020304" pitchFamily="18" charset="0"/>
              </a:rPr>
              <a:t>The Parkinson’s Disease (PD) is an age-related neurological disorder. When people reach over the age of 50, they face challenges which affects the motor functions of the body such as shaking of the body, hands and provides stiffness to the body. Besides, all PD patients’ symptoms are neither the same nor they all become pronounced at the same stage of the illness. Even though there is no cure for this Parkinson’s disease but controlled through early detection, thus enabling patients to lead a normal life without complications, which will also reduce the cost of the disease. Because late detection leads to no treatment and loss of life. Unfortunately, due to insufficient resources and awareness, proper and timely PD detection is highly challenged. In our project we aim to detect PD early, remotely, and accurately using different Machine Learning Models such as Support Vector Machine (SVM) and Random Forest (RF). Therefore, this work aims to combine more than one symptom by collecting data and detect PD with the help of a machine learning system. The data are primarily collected from diagnosed PD patients and healthy people for building and optimizing machine learning models that exhibit higher performance.</a:t>
            </a:r>
            <a:endParaRPr lang="en-US" sz="2800" dirty="0">
              <a:solidFill>
                <a:srgbClr val="000000"/>
              </a:solidFill>
              <a:latin typeface="Times New Roman" panose="02020603050405020304" pitchFamily="18" charset="0"/>
              <a:cs typeface="Times New Roman" panose="02020603050405020304" pitchFamily="18" charset="0"/>
            </a:endParaRPr>
          </a:p>
        </p:txBody>
      </p:sp>
      <p:grpSp>
        <p:nvGrpSpPr>
          <p:cNvPr id="21" name="Group 21"/>
          <p:cNvGrpSpPr/>
          <p:nvPr/>
        </p:nvGrpSpPr>
        <p:grpSpPr>
          <a:xfrm>
            <a:off x="11845254" y="-254548"/>
            <a:ext cx="1028700" cy="1135661"/>
            <a:chOff x="0" y="0"/>
            <a:chExt cx="270933" cy="299104"/>
          </a:xfrm>
        </p:grpSpPr>
        <p:sp>
          <p:nvSpPr>
            <p:cNvPr id="22" name="Freeform 22"/>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23" name="TextBox 23"/>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26" name="TextBox 26"/>
          <p:cNvSpPr txBox="1"/>
          <p:nvPr/>
        </p:nvSpPr>
        <p:spPr>
          <a:xfrm>
            <a:off x="7172261" y="720904"/>
            <a:ext cx="7158103" cy="984885"/>
          </a:xfrm>
          <a:prstGeom prst="rect">
            <a:avLst/>
          </a:prstGeom>
          <a:noFill/>
          <a:ln>
            <a:noFill/>
          </a:ln>
        </p:spPr>
        <p:txBody>
          <a:bodyPr lIns="0" tIns="0" rIns="0" bIns="0" rtlCol="0" anchor="t">
            <a:spAutoFit/>
          </a:bodyPr>
          <a:lstStyle/>
          <a:p>
            <a:pPr>
              <a:lnSpc>
                <a:spcPts val="7560"/>
              </a:lnSpc>
            </a:pPr>
            <a:r>
              <a:rPr lang="en-US" sz="7200" b="1" dirty="0">
                <a:solidFill>
                  <a:srgbClr val="17726D"/>
                </a:solidFill>
                <a:latin typeface="Times New Roman" panose="02020603050405020304" pitchFamily="18" charset="0"/>
                <a:cs typeface="Times New Roman" panose="02020603050405020304" pitchFamily="18" charset="0"/>
              </a:rPr>
              <a:t>Abstract</a:t>
            </a:r>
          </a:p>
        </p:txBody>
      </p:sp>
      <p:sp>
        <p:nvSpPr>
          <p:cNvPr id="31" name="TextBox 30">
            <a:extLst>
              <a:ext uri="{FF2B5EF4-FFF2-40B4-BE49-F238E27FC236}">
                <a16:creationId xmlns:a16="http://schemas.microsoft.com/office/drawing/2014/main" id="{46E1EC11-5649-247C-0A95-3AA88C00BDD8}"/>
              </a:ext>
            </a:extLst>
          </p:cNvPr>
          <p:cNvSpPr txBox="1"/>
          <p:nvPr/>
        </p:nvSpPr>
        <p:spPr>
          <a:xfrm>
            <a:off x="-4957754" y="9702067"/>
            <a:ext cx="12130390" cy="527645"/>
          </a:xfrm>
          <a:prstGeom prst="rect">
            <a:avLst/>
          </a:prstGeom>
          <a:noFill/>
        </p:spPr>
        <p:txBody>
          <a:bodyPr wrap="square">
            <a:spAutoFit/>
          </a:bodyPr>
          <a:lstStyle/>
          <a:p>
            <a:pPr algn="ctr">
              <a:lnSpc>
                <a:spcPts val="3715"/>
              </a:lnSpc>
              <a:spcBef>
                <a:spcPct val="0"/>
              </a:spcBef>
            </a:pPr>
            <a:r>
              <a:rPr lang="en-US" sz="2400" b="1" dirty="0">
                <a:solidFill>
                  <a:srgbClr val="000000"/>
                </a:solidFill>
                <a:latin typeface="Times New Roman" panose="02020603050405020304" pitchFamily="18" charset="0"/>
                <a:cs typeface="Times New Roman" panose="02020603050405020304" pitchFamily="18" charset="0"/>
              </a:rPr>
              <a:t>PD Detection</a:t>
            </a:r>
          </a:p>
        </p:txBody>
      </p:sp>
      <p:grpSp>
        <p:nvGrpSpPr>
          <p:cNvPr id="8" name="Group 13">
            <a:extLst>
              <a:ext uri="{FF2B5EF4-FFF2-40B4-BE49-F238E27FC236}">
                <a16:creationId xmlns:a16="http://schemas.microsoft.com/office/drawing/2014/main" id="{9E022651-45B4-E7E9-7748-C55B6CCCAE7A}"/>
              </a:ext>
            </a:extLst>
          </p:cNvPr>
          <p:cNvGrpSpPr/>
          <p:nvPr/>
        </p:nvGrpSpPr>
        <p:grpSpPr>
          <a:xfrm>
            <a:off x="13601321" y="990609"/>
            <a:ext cx="715180" cy="715180"/>
            <a:chOff x="0" y="0"/>
            <a:chExt cx="812800" cy="812800"/>
          </a:xfrm>
        </p:grpSpPr>
        <p:sp>
          <p:nvSpPr>
            <p:cNvPr id="9" name="Freeform 14">
              <a:extLst>
                <a:ext uri="{FF2B5EF4-FFF2-40B4-BE49-F238E27FC236}">
                  <a16:creationId xmlns:a16="http://schemas.microsoft.com/office/drawing/2014/main" id="{182E6912-CEDF-5D9D-7416-CF5DB321694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id="10" name="TextBox 15">
              <a:extLst>
                <a:ext uri="{FF2B5EF4-FFF2-40B4-BE49-F238E27FC236}">
                  <a16:creationId xmlns:a16="http://schemas.microsoft.com/office/drawing/2014/main" id="{F30D5539-B245-7712-7FB7-EB07ED52006C}"/>
                </a:ext>
              </a:extLst>
            </p:cNvPr>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67" name="Group 66">
            <a:extLst>
              <a:ext uri="{FF2B5EF4-FFF2-40B4-BE49-F238E27FC236}">
                <a16:creationId xmlns:a16="http://schemas.microsoft.com/office/drawing/2014/main" id="{866995C8-393C-A09A-2267-727192715321}"/>
              </a:ext>
            </a:extLst>
          </p:cNvPr>
          <p:cNvGrpSpPr/>
          <p:nvPr/>
        </p:nvGrpSpPr>
        <p:grpSpPr>
          <a:xfrm>
            <a:off x="-207779" y="9313413"/>
            <a:ext cx="19588163" cy="1316487"/>
            <a:chOff x="-207779" y="9313413"/>
            <a:chExt cx="19588163" cy="1316487"/>
          </a:xfrm>
        </p:grpSpPr>
        <p:sp>
          <p:nvSpPr>
            <p:cNvPr id="68" name="TextBox 77">
              <a:extLst>
                <a:ext uri="{FF2B5EF4-FFF2-40B4-BE49-F238E27FC236}">
                  <a16:creationId xmlns:a16="http://schemas.microsoft.com/office/drawing/2014/main" id="{A5585616-869E-64F7-6832-EDFD77C13368}"/>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69" name="TextBox 78">
              <a:extLst>
                <a:ext uri="{FF2B5EF4-FFF2-40B4-BE49-F238E27FC236}">
                  <a16:creationId xmlns:a16="http://schemas.microsoft.com/office/drawing/2014/main" id="{77067CB2-6F8F-B53B-8515-6080321687C8}"/>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70" name="TextBox 79">
              <a:extLst>
                <a:ext uri="{FF2B5EF4-FFF2-40B4-BE49-F238E27FC236}">
                  <a16:creationId xmlns:a16="http://schemas.microsoft.com/office/drawing/2014/main" id="{97111A5A-ABBF-E6CE-BB62-D88A7282EAF4}"/>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71" name="Group 70">
              <a:extLst>
                <a:ext uri="{FF2B5EF4-FFF2-40B4-BE49-F238E27FC236}">
                  <a16:creationId xmlns:a16="http://schemas.microsoft.com/office/drawing/2014/main" id="{2487A54C-F886-A258-C87D-EBC77A55223E}"/>
                </a:ext>
              </a:extLst>
            </p:cNvPr>
            <p:cNvGrpSpPr/>
            <p:nvPr/>
          </p:nvGrpSpPr>
          <p:grpSpPr>
            <a:xfrm>
              <a:off x="-207779" y="9313413"/>
              <a:ext cx="19588163" cy="1316487"/>
              <a:chOff x="-207779" y="9144507"/>
              <a:chExt cx="19588163" cy="1316487"/>
            </a:xfrm>
          </p:grpSpPr>
          <p:sp>
            <p:nvSpPr>
              <p:cNvPr id="76" name="TextBox 4">
                <a:extLst>
                  <a:ext uri="{FF2B5EF4-FFF2-40B4-BE49-F238E27FC236}">
                    <a16:creationId xmlns:a16="http://schemas.microsoft.com/office/drawing/2014/main" id="{C4B866A2-AEDB-6156-8354-D69F3D178FED}"/>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77" name="TextBox 10">
                <a:extLst>
                  <a:ext uri="{FF2B5EF4-FFF2-40B4-BE49-F238E27FC236}">
                    <a16:creationId xmlns:a16="http://schemas.microsoft.com/office/drawing/2014/main" id="{1F127FBA-0094-43B7-C72D-BD38E0997836}"/>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78" name="TextBox 18">
                <a:extLst>
                  <a:ext uri="{FF2B5EF4-FFF2-40B4-BE49-F238E27FC236}">
                    <a16:creationId xmlns:a16="http://schemas.microsoft.com/office/drawing/2014/main" id="{07DFC06C-797F-8209-878C-B29807CFDDE3}"/>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79" name="Trapezoid 78">
                <a:extLst>
                  <a:ext uri="{FF2B5EF4-FFF2-40B4-BE49-F238E27FC236}">
                    <a16:creationId xmlns:a16="http://schemas.microsoft.com/office/drawing/2014/main" id="{26D03964-4F28-07FB-1793-6C39C6EB3538}"/>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0" name="Group 74">
                <a:extLst>
                  <a:ext uri="{FF2B5EF4-FFF2-40B4-BE49-F238E27FC236}">
                    <a16:creationId xmlns:a16="http://schemas.microsoft.com/office/drawing/2014/main" id="{8E1EB89C-AC9E-26FE-B07D-6F2E59F2CC68}"/>
                  </a:ext>
                </a:extLst>
              </p:cNvPr>
              <p:cNvGrpSpPr/>
              <p:nvPr/>
            </p:nvGrpSpPr>
            <p:grpSpPr>
              <a:xfrm>
                <a:off x="16744949" y="9234919"/>
                <a:ext cx="1028700" cy="1135661"/>
                <a:chOff x="0" y="0"/>
                <a:chExt cx="270933" cy="299104"/>
              </a:xfrm>
            </p:grpSpPr>
            <p:sp>
              <p:nvSpPr>
                <p:cNvPr id="83" name="Freeform 75">
                  <a:extLst>
                    <a:ext uri="{FF2B5EF4-FFF2-40B4-BE49-F238E27FC236}">
                      <a16:creationId xmlns:a16="http://schemas.microsoft.com/office/drawing/2014/main" id="{839B9CC7-1509-4662-AD9F-78E4CB125C9F}"/>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84" name="TextBox 76">
                  <a:extLst>
                    <a:ext uri="{FF2B5EF4-FFF2-40B4-BE49-F238E27FC236}">
                      <a16:creationId xmlns:a16="http://schemas.microsoft.com/office/drawing/2014/main" id="{580A8FB3-1E03-14D4-EE91-217351AF73C3}"/>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81" name="TextBox 77">
                <a:extLst>
                  <a:ext uri="{FF2B5EF4-FFF2-40B4-BE49-F238E27FC236}">
                    <a16:creationId xmlns:a16="http://schemas.microsoft.com/office/drawing/2014/main" id="{5D468754-CA98-99D5-44E8-6DA0903EC98F}"/>
                  </a:ext>
                </a:extLst>
              </p:cNvPr>
              <p:cNvSpPr txBox="1"/>
              <p:nvPr/>
            </p:nvSpPr>
            <p:spPr>
              <a:xfrm>
                <a:off x="17161792" y="9460638"/>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82" name="TextBox 79">
                <a:extLst>
                  <a:ext uri="{FF2B5EF4-FFF2-40B4-BE49-F238E27FC236}">
                    <a16:creationId xmlns:a16="http://schemas.microsoft.com/office/drawing/2014/main" id="{66FDEB8C-B3B1-4353-4444-5DEB0436A219}"/>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72" name="TextBox 79">
              <a:extLst>
                <a:ext uri="{FF2B5EF4-FFF2-40B4-BE49-F238E27FC236}">
                  <a16:creationId xmlns:a16="http://schemas.microsoft.com/office/drawing/2014/main" id="{C44CBC2C-FC25-622F-E439-D3454767D7E2}"/>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73" name="TextBox 79">
              <a:extLst>
                <a:ext uri="{FF2B5EF4-FFF2-40B4-BE49-F238E27FC236}">
                  <a16:creationId xmlns:a16="http://schemas.microsoft.com/office/drawing/2014/main" id="{79B286E7-1FEB-A499-447F-ACA9A178639F}"/>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75" name="TextBox 79">
              <a:extLst>
                <a:ext uri="{FF2B5EF4-FFF2-40B4-BE49-F238E27FC236}">
                  <a16:creationId xmlns:a16="http://schemas.microsoft.com/office/drawing/2014/main" id="{B40EA1C0-7251-9A59-A9BA-87F80BCF057E}"/>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85" name="TextBox 84">
            <a:extLst>
              <a:ext uri="{FF2B5EF4-FFF2-40B4-BE49-F238E27FC236}">
                <a16:creationId xmlns:a16="http://schemas.microsoft.com/office/drawing/2014/main" id="{50BB2A16-ECDB-48D4-25F2-85213105FDF1}"/>
              </a:ext>
            </a:extLst>
          </p:cNvPr>
          <p:cNvSpPr txBox="1"/>
          <p:nvPr/>
        </p:nvSpPr>
        <p:spPr>
          <a:xfrm>
            <a:off x="456845" y="7922304"/>
            <a:ext cx="17287158"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Keywords: </a:t>
            </a:r>
            <a:r>
              <a:rPr lang="en-IN" sz="2400" dirty="0">
                <a:latin typeface="Times New Roman" panose="02020603050405020304" pitchFamily="18" charset="0"/>
                <a:cs typeface="Times New Roman" panose="02020603050405020304" pitchFamily="18" charset="0"/>
              </a:rPr>
              <a:t>Parkinson’s disease, Random Forest Algorithm, Support Vector Machine Algorithm</a:t>
            </a:r>
          </a:p>
        </p:txBody>
      </p:sp>
      <p:sp>
        <p:nvSpPr>
          <p:cNvPr id="11" name="TextBox 79">
            <a:extLst>
              <a:ext uri="{FF2B5EF4-FFF2-40B4-BE49-F238E27FC236}">
                <a16:creationId xmlns:a16="http://schemas.microsoft.com/office/drawing/2014/main" id="{94986693-F721-C766-DACB-8A9E67B6701B}"/>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C65094D-1B2C-88C0-4298-B02020DB3AB8}"/>
              </a:ext>
            </a:extLst>
          </p:cNvPr>
          <p:cNvGrpSpPr/>
          <p:nvPr/>
        </p:nvGrpSpPr>
        <p:grpSpPr>
          <a:xfrm>
            <a:off x="-207779" y="9313413"/>
            <a:ext cx="19588163" cy="1316487"/>
            <a:chOff x="-207779" y="9313413"/>
            <a:chExt cx="19588163" cy="1316487"/>
          </a:xfrm>
        </p:grpSpPr>
        <p:sp>
          <p:nvSpPr>
            <p:cNvPr id="3" name="TextBox 77">
              <a:extLst>
                <a:ext uri="{FF2B5EF4-FFF2-40B4-BE49-F238E27FC236}">
                  <a16:creationId xmlns:a16="http://schemas.microsoft.com/office/drawing/2014/main" id="{25E9E9D7-596D-ABB4-F97E-4167C4B00D58}"/>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4" name="TextBox 78">
              <a:extLst>
                <a:ext uri="{FF2B5EF4-FFF2-40B4-BE49-F238E27FC236}">
                  <a16:creationId xmlns:a16="http://schemas.microsoft.com/office/drawing/2014/main" id="{CE190C9A-7EB7-1C65-415F-F4FB1B2B8081}"/>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5" name="TextBox 79">
              <a:extLst>
                <a:ext uri="{FF2B5EF4-FFF2-40B4-BE49-F238E27FC236}">
                  <a16:creationId xmlns:a16="http://schemas.microsoft.com/office/drawing/2014/main" id="{216FD9DE-B489-486D-607B-F63BBDECA3CB}"/>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6" name="Group 5">
              <a:extLst>
                <a:ext uri="{FF2B5EF4-FFF2-40B4-BE49-F238E27FC236}">
                  <a16:creationId xmlns:a16="http://schemas.microsoft.com/office/drawing/2014/main" id="{44B44DAF-FB5D-5F14-70E9-51532CA67D98}"/>
                </a:ext>
              </a:extLst>
            </p:cNvPr>
            <p:cNvGrpSpPr/>
            <p:nvPr/>
          </p:nvGrpSpPr>
          <p:grpSpPr>
            <a:xfrm>
              <a:off x="-207779" y="9313413"/>
              <a:ext cx="19588163" cy="1316487"/>
              <a:chOff x="-207779" y="9144507"/>
              <a:chExt cx="19588163" cy="1316487"/>
            </a:xfrm>
          </p:grpSpPr>
          <p:sp>
            <p:nvSpPr>
              <p:cNvPr id="11" name="TextBox 4">
                <a:extLst>
                  <a:ext uri="{FF2B5EF4-FFF2-40B4-BE49-F238E27FC236}">
                    <a16:creationId xmlns:a16="http://schemas.microsoft.com/office/drawing/2014/main" id="{1E4AE160-E6B0-8A61-9DFF-442CBBEFC354}"/>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12" name="TextBox 10">
                <a:extLst>
                  <a:ext uri="{FF2B5EF4-FFF2-40B4-BE49-F238E27FC236}">
                    <a16:creationId xmlns:a16="http://schemas.microsoft.com/office/drawing/2014/main" id="{9B74B02F-8465-2501-82A7-E62B16C60AB0}"/>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13" name="TextBox 18">
                <a:extLst>
                  <a:ext uri="{FF2B5EF4-FFF2-40B4-BE49-F238E27FC236}">
                    <a16:creationId xmlns:a16="http://schemas.microsoft.com/office/drawing/2014/main" id="{973B5CB6-4853-6193-5038-A0C200EFF717}"/>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14" name="Trapezoid 13">
                <a:extLst>
                  <a:ext uri="{FF2B5EF4-FFF2-40B4-BE49-F238E27FC236}">
                    <a16:creationId xmlns:a16="http://schemas.microsoft.com/office/drawing/2014/main" id="{8D263861-3CF1-CBC4-249A-7486E08F7418}"/>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74">
                <a:extLst>
                  <a:ext uri="{FF2B5EF4-FFF2-40B4-BE49-F238E27FC236}">
                    <a16:creationId xmlns:a16="http://schemas.microsoft.com/office/drawing/2014/main" id="{C1AD248A-6C64-2499-D3FB-7FFA2CA1DC1D}"/>
                  </a:ext>
                </a:extLst>
              </p:cNvPr>
              <p:cNvGrpSpPr/>
              <p:nvPr/>
            </p:nvGrpSpPr>
            <p:grpSpPr>
              <a:xfrm>
                <a:off x="16744949" y="9234919"/>
                <a:ext cx="1028700" cy="1135661"/>
                <a:chOff x="0" y="0"/>
                <a:chExt cx="270933" cy="299104"/>
              </a:xfrm>
            </p:grpSpPr>
            <p:sp>
              <p:nvSpPr>
                <p:cNvPr id="18" name="Freeform 75">
                  <a:extLst>
                    <a:ext uri="{FF2B5EF4-FFF2-40B4-BE49-F238E27FC236}">
                      <a16:creationId xmlns:a16="http://schemas.microsoft.com/office/drawing/2014/main" id="{C6418DF5-8403-AFA1-606F-8E8A8119FF1D}"/>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19" name="TextBox 76">
                  <a:extLst>
                    <a:ext uri="{FF2B5EF4-FFF2-40B4-BE49-F238E27FC236}">
                      <a16:creationId xmlns:a16="http://schemas.microsoft.com/office/drawing/2014/main" id="{3F50252E-1528-153D-9507-4F968E80D9E8}"/>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16" name="TextBox 77">
                <a:extLst>
                  <a:ext uri="{FF2B5EF4-FFF2-40B4-BE49-F238E27FC236}">
                    <a16:creationId xmlns:a16="http://schemas.microsoft.com/office/drawing/2014/main" id="{F21BA84A-E75A-B383-557A-7BF78FC7C308}"/>
                  </a:ext>
                </a:extLst>
              </p:cNvPr>
              <p:cNvSpPr txBox="1"/>
              <p:nvPr/>
            </p:nvSpPr>
            <p:spPr>
              <a:xfrm>
                <a:off x="17161792" y="9460638"/>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3</a:t>
                </a:r>
              </a:p>
            </p:txBody>
          </p:sp>
          <p:sp>
            <p:nvSpPr>
              <p:cNvPr id="17" name="TextBox 79">
                <a:extLst>
                  <a:ext uri="{FF2B5EF4-FFF2-40B4-BE49-F238E27FC236}">
                    <a16:creationId xmlns:a16="http://schemas.microsoft.com/office/drawing/2014/main" id="{927FD77B-909B-7751-DB9D-75F204EBE7D7}"/>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7" name="TextBox 79">
              <a:extLst>
                <a:ext uri="{FF2B5EF4-FFF2-40B4-BE49-F238E27FC236}">
                  <a16:creationId xmlns:a16="http://schemas.microsoft.com/office/drawing/2014/main" id="{384C09E2-5C59-70C4-4057-CE96DF465049}"/>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8" name="TextBox 79">
              <a:extLst>
                <a:ext uri="{FF2B5EF4-FFF2-40B4-BE49-F238E27FC236}">
                  <a16:creationId xmlns:a16="http://schemas.microsoft.com/office/drawing/2014/main" id="{7400D118-8FC3-D1E6-EA86-7FA5AB63B55E}"/>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10" name="TextBox 79">
              <a:extLst>
                <a:ext uri="{FF2B5EF4-FFF2-40B4-BE49-F238E27FC236}">
                  <a16:creationId xmlns:a16="http://schemas.microsoft.com/office/drawing/2014/main" id="{5E8C189A-C7DB-416F-39BF-4A63BD036AE3}"/>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20" name="TextBox 26">
            <a:extLst>
              <a:ext uri="{FF2B5EF4-FFF2-40B4-BE49-F238E27FC236}">
                <a16:creationId xmlns:a16="http://schemas.microsoft.com/office/drawing/2014/main" id="{3175126F-5BD4-BC3C-328E-3A7CAA469C78}"/>
              </a:ext>
            </a:extLst>
          </p:cNvPr>
          <p:cNvSpPr txBox="1"/>
          <p:nvPr/>
        </p:nvSpPr>
        <p:spPr>
          <a:xfrm>
            <a:off x="5564947" y="-86348"/>
            <a:ext cx="7158103" cy="875240"/>
          </a:xfrm>
          <a:prstGeom prst="rect">
            <a:avLst/>
          </a:prstGeom>
          <a:noFill/>
          <a:ln>
            <a:noFill/>
          </a:ln>
        </p:spPr>
        <p:txBody>
          <a:bodyPr lIns="0" tIns="0" rIns="0" bIns="0" rtlCol="0" anchor="t">
            <a:spAutoFit/>
          </a:bodyPr>
          <a:lstStyle/>
          <a:p>
            <a:pPr algn="ctr">
              <a:lnSpc>
                <a:spcPts val="7560"/>
              </a:lnSpc>
            </a:pPr>
            <a:r>
              <a:rPr lang="en-US" sz="4800" b="1" dirty="0">
                <a:solidFill>
                  <a:srgbClr val="17726D"/>
                </a:solidFill>
                <a:latin typeface="Times New Roman" panose="02020603050405020304" pitchFamily="18" charset="0"/>
                <a:cs typeface="Times New Roman" panose="02020603050405020304" pitchFamily="18" charset="0"/>
              </a:rPr>
              <a:t>Literature survey</a:t>
            </a:r>
          </a:p>
        </p:txBody>
      </p:sp>
      <p:graphicFrame>
        <p:nvGraphicFramePr>
          <p:cNvPr id="21" name="Table 20">
            <a:extLst>
              <a:ext uri="{FF2B5EF4-FFF2-40B4-BE49-F238E27FC236}">
                <a16:creationId xmlns:a16="http://schemas.microsoft.com/office/drawing/2014/main" id="{AA703654-F4BD-93A2-BF36-C0D82ABFAED9}"/>
              </a:ext>
            </a:extLst>
          </p:cNvPr>
          <p:cNvGraphicFramePr>
            <a:graphicFrameLocks noGrp="1"/>
          </p:cNvGraphicFramePr>
          <p:nvPr>
            <p:extLst>
              <p:ext uri="{D42A27DB-BD31-4B8C-83A1-F6EECF244321}">
                <p14:modId xmlns:p14="http://schemas.microsoft.com/office/powerpoint/2010/main" val="1427512159"/>
              </p:ext>
            </p:extLst>
          </p:nvPr>
        </p:nvGraphicFramePr>
        <p:xfrm>
          <a:off x="271997" y="943035"/>
          <a:ext cx="17862965" cy="8223056"/>
        </p:xfrm>
        <a:graphic>
          <a:graphicData uri="http://schemas.openxmlformats.org/drawingml/2006/table">
            <a:tbl>
              <a:tblPr firstRow="1" bandRow="1">
                <a:tableStyleId>{5C22544A-7EE6-4342-B048-85BDC9FD1C3A}</a:tableStyleId>
              </a:tblPr>
              <a:tblGrid>
                <a:gridCol w="976951">
                  <a:extLst>
                    <a:ext uri="{9D8B030D-6E8A-4147-A177-3AD203B41FA5}">
                      <a16:colId xmlns:a16="http://schemas.microsoft.com/office/drawing/2014/main" val="2599277512"/>
                    </a:ext>
                  </a:extLst>
                </a:gridCol>
                <a:gridCol w="3138108">
                  <a:extLst>
                    <a:ext uri="{9D8B030D-6E8A-4147-A177-3AD203B41FA5}">
                      <a16:colId xmlns:a16="http://schemas.microsoft.com/office/drawing/2014/main" val="3283430577"/>
                    </a:ext>
                  </a:extLst>
                </a:gridCol>
                <a:gridCol w="4146562">
                  <a:extLst>
                    <a:ext uri="{9D8B030D-6E8A-4147-A177-3AD203B41FA5}">
                      <a16:colId xmlns:a16="http://schemas.microsoft.com/office/drawing/2014/main" val="1359911594"/>
                    </a:ext>
                  </a:extLst>
                </a:gridCol>
                <a:gridCol w="4221728">
                  <a:extLst>
                    <a:ext uri="{9D8B030D-6E8A-4147-A177-3AD203B41FA5}">
                      <a16:colId xmlns:a16="http://schemas.microsoft.com/office/drawing/2014/main" val="407877845"/>
                    </a:ext>
                  </a:extLst>
                </a:gridCol>
                <a:gridCol w="5379616">
                  <a:extLst>
                    <a:ext uri="{9D8B030D-6E8A-4147-A177-3AD203B41FA5}">
                      <a16:colId xmlns:a16="http://schemas.microsoft.com/office/drawing/2014/main" val="3582345688"/>
                    </a:ext>
                  </a:extLst>
                </a:gridCol>
              </a:tblGrid>
              <a:tr h="495697">
                <a:tc>
                  <a:txBody>
                    <a:bodyPr/>
                    <a:lstStyle/>
                    <a:p>
                      <a:pPr algn="ctr"/>
                      <a:r>
                        <a:rPr lang="en-IN" sz="2400" dirty="0">
                          <a:latin typeface="Times New Roman" panose="02020603050405020304" pitchFamily="18" charset="0"/>
                          <a:cs typeface="Times New Roman" panose="02020603050405020304" pitchFamily="18" charset="0"/>
                        </a:rPr>
                        <a:t>S. No</a:t>
                      </a:r>
                    </a:p>
                  </a:txBody>
                  <a:tcPr anchor="ctr"/>
                </a:tc>
                <a:tc>
                  <a:txBody>
                    <a:bodyPr/>
                    <a:lstStyle/>
                    <a:p>
                      <a:pPr algn="ctr"/>
                      <a:r>
                        <a:rPr lang="en-IN" sz="2400" dirty="0">
                          <a:latin typeface="Times New Roman" panose="02020603050405020304" pitchFamily="18" charset="0"/>
                          <a:cs typeface="Times New Roman" panose="02020603050405020304" pitchFamily="18" charset="0"/>
                        </a:rPr>
                        <a:t>Title</a:t>
                      </a:r>
                    </a:p>
                  </a:txBody>
                  <a:tcPr anchor="ctr"/>
                </a:tc>
                <a:tc>
                  <a:txBody>
                    <a:bodyPr/>
                    <a:lstStyle/>
                    <a:p>
                      <a:pPr algn="ctr"/>
                      <a:r>
                        <a:rPr lang="en-IN" sz="2400" dirty="0">
                          <a:latin typeface="Times New Roman" panose="02020603050405020304" pitchFamily="18" charset="0"/>
                          <a:cs typeface="Times New Roman" panose="02020603050405020304" pitchFamily="18" charset="0"/>
                        </a:rPr>
                        <a:t>Authors</a:t>
                      </a:r>
                    </a:p>
                  </a:txBody>
                  <a:tcPr anchor="ctr"/>
                </a:tc>
                <a:tc>
                  <a:txBody>
                    <a:bodyPr/>
                    <a:lstStyle/>
                    <a:p>
                      <a:pPr algn="ctr"/>
                      <a:r>
                        <a:rPr lang="en-IN" sz="2400" dirty="0">
                          <a:latin typeface="Times New Roman" panose="02020603050405020304" pitchFamily="18" charset="0"/>
                          <a:cs typeface="Times New Roman" panose="02020603050405020304" pitchFamily="18" charset="0"/>
                        </a:rPr>
                        <a:t>Algorithms</a:t>
                      </a:r>
                    </a:p>
                  </a:txBody>
                  <a:tcPr anchor="ctr"/>
                </a:tc>
                <a:tc>
                  <a:txBody>
                    <a:bodyPr/>
                    <a:lstStyle/>
                    <a:p>
                      <a:pPr algn="ctr"/>
                      <a:r>
                        <a:rPr lang="en-IN" sz="2400">
                          <a:latin typeface="Times New Roman" panose="02020603050405020304" pitchFamily="18" charset="0"/>
                          <a:cs typeface="Times New Roman" panose="02020603050405020304" pitchFamily="18" charset="0"/>
                        </a:rPr>
                        <a:t>Justification</a:t>
                      </a:r>
                      <a:endParaRPr lang="en-IN" sz="24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177284205"/>
                  </a:ext>
                </a:extLst>
              </a:tr>
              <a:tr h="1408948">
                <a:tc>
                  <a:txBody>
                    <a:bodyPr/>
                    <a:lstStyle/>
                    <a:p>
                      <a:pPr algn="ctr"/>
                      <a:r>
                        <a:rPr lang="en-IN" sz="2000" dirty="0">
                          <a:latin typeface="Times New Roman" panose="02020603050405020304" pitchFamily="18" charset="0"/>
                          <a:cs typeface="Times New Roman" panose="02020603050405020304" pitchFamily="18" charset="0"/>
                        </a:rPr>
                        <a:t>1.</a:t>
                      </a:r>
                    </a:p>
                  </a:txBody>
                  <a:tcPr anchor="ctr"/>
                </a:tc>
                <a:tc>
                  <a:txBody>
                    <a:bodyPr/>
                    <a:lstStyle/>
                    <a:p>
                      <a:pPr algn="l"/>
                      <a:r>
                        <a:rPr lang="en-US" sz="2000" dirty="0">
                          <a:latin typeface="Times New Roman" panose="02020603050405020304" pitchFamily="18" charset="0"/>
                          <a:cs typeface="Times New Roman" panose="02020603050405020304" pitchFamily="18" charset="0"/>
                        </a:rPr>
                        <a:t>Collection and Analysis of a Parkinson Speech Dataset with Multiple Types of Sound Recordings</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IN" sz="2000" dirty="0" err="1">
                          <a:latin typeface="Times New Roman" panose="02020603050405020304" pitchFamily="18" charset="0"/>
                          <a:cs typeface="Times New Roman" panose="02020603050405020304" pitchFamily="18" charset="0"/>
                        </a:rPr>
                        <a:t>Betul</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Erdogdu</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Sakur</a:t>
                      </a:r>
                      <a:r>
                        <a:rPr lang="en-IN" sz="2000" dirty="0">
                          <a:latin typeface="Times New Roman" panose="02020603050405020304" pitchFamily="18" charset="0"/>
                          <a:cs typeface="Times New Roman" panose="02020603050405020304" pitchFamily="18" charset="0"/>
                        </a:rPr>
                        <a:t>, M. Erdem </a:t>
                      </a:r>
                      <a:r>
                        <a:rPr lang="en-IN" sz="2000" dirty="0" err="1">
                          <a:latin typeface="Times New Roman" panose="02020603050405020304" pitchFamily="18" charset="0"/>
                          <a:cs typeface="Times New Roman" panose="02020603050405020304" pitchFamily="18" charset="0"/>
                        </a:rPr>
                        <a:t>Isenkul</a:t>
                      </a:r>
                      <a:r>
                        <a:rPr lang="en-IN" sz="2000" dirty="0">
                          <a:latin typeface="Times New Roman" panose="02020603050405020304" pitchFamily="18" charset="0"/>
                          <a:cs typeface="Times New Roman" panose="02020603050405020304" pitchFamily="18" charset="0"/>
                        </a:rPr>
                        <a:t>, C. Okan Sakar, Ahmet </a:t>
                      </a:r>
                      <a:r>
                        <a:rPr lang="en-IN" sz="2000" dirty="0" err="1">
                          <a:latin typeface="Times New Roman" panose="02020603050405020304" pitchFamily="18" charset="0"/>
                          <a:cs typeface="Times New Roman" panose="02020603050405020304" pitchFamily="18" charset="0"/>
                        </a:rPr>
                        <a:t>Serthas</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Fikret</a:t>
                      </a:r>
                      <a:r>
                        <a:rPr lang="en-IN" sz="2000" dirty="0">
                          <a:latin typeface="Times New Roman" panose="02020603050405020304" pitchFamily="18" charset="0"/>
                          <a:cs typeface="Times New Roman" panose="02020603050405020304" pitchFamily="18" charset="0"/>
                        </a:rPr>
                        <a:t> Gurgen, </a:t>
                      </a:r>
                      <a:r>
                        <a:rPr lang="en-IN" sz="2000" dirty="0" err="1">
                          <a:latin typeface="Times New Roman" panose="02020603050405020304" pitchFamily="18" charset="0"/>
                          <a:cs typeface="Times New Roman" panose="02020603050405020304" pitchFamily="18" charset="0"/>
                        </a:rPr>
                        <a:t>Sakir</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Delil</a:t>
                      </a:r>
                      <a:r>
                        <a:rPr lang="en-IN" sz="2000" dirty="0">
                          <a:latin typeface="Times New Roman" panose="02020603050405020304" pitchFamily="18" charset="0"/>
                          <a:cs typeface="Times New Roman" panose="02020603050405020304" pitchFamily="18" charset="0"/>
                        </a:rPr>
                        <a:t>, Hulya </a:t>
                      </a:r>
                      <a:r>
                        <a:rPr lang="en-IN" sz="2000" dirty="0" err="1">
                          <a:latin typeface="Times New Roman" panose="02020603050405020304" pitchFamily="18" charset="0"/>
                          <a:cs typeface="Times New Roman" panose="02020603050405020304" pitchFamily="18" charset="0"/>
                        </a:rPr>
                        <a:t>Apaydin</a:t>
                      </a:r>
                      <a:r>
                        <a:rPr lang="en-IN" sz="2000" dirty="0">
                          <a:latin typeface="Times New Roman" panose="02020603050405020304" pitchFamily="18" charset="0"/>
                          <a:cs typeface="Times New Roman" panose="02020603050405020304" pitchFamily="18" charset="0"/>
                        </a:rPr>
                        <a:t>. and Olcay </a:t>
                      </a:r>
                      <a:r>
                        <a:rPr lang="en-IN" sz="2000" dirty="0" err="1">
                          <a:latin typeface="Times New Roman" panose="02020603050405020304" pitchFamily="18" charset="0"/>
                          <a:cs typeface="Times New Roman" panose="02020603050405020304" pitchFamily="18" charset="0"/>
                        </a:rPr>
                        <a:t>Kursun</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US" sz="2000" dirty="0">
                          <a:latin typeface="Times New Roman" panose="02020603050405020304" pitchFamily="18" charset="0"/>
                          <a:cs typeface="Times New Roman" panose="02020603050405020304" pitchFamily="18" charset="0"/>
                        </a:rPr>
                        <a:t>K-Nearest Neighbors (KNN), Support Vector Machine (SVM)</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US" sz="2000" dirty="0">
                          <a:latin typeface="Times New Roman" panose="02020603050405020304" pitchFamily="18" charset="0"/>
                          <a:cs typeface="Times New Roman" panose="02020603050405020304" pitchFamily="18" charset="0"/>
                        </a:rPr>
                        <a:t>S-</a:t>
                      </a:r>
                      <a:r>
                        <a:rPr lang="en-US" sz="2000" dirty="0" err="1">
                          <a:latin typeface="Times New Roman" panose="02020603050405020304" pitchFamily="18" charset="0"/>
                          <a:cs typeface="Times New Roman" panose="02020603050405020304" pitchFamily="18" charset="0"/>
                        </a:rPr>
                        <a:t>loso</a:t>
                      </a:r>
                      <a:r>
                        <a:rPr lang="en-US" sz="2000" dirty="0">
                          <a:latin typeface="Times New Roman" panose="02020603050405020304" pitchFamily="18" charset="0"/>
                          <a:cs typeface="Times New Roman" panose="02020603050405020304" pitchFamily="18" charset="0"/>
                        </a:rPr>
                        <a:t> validation outperformed loo in classifying Parkinson's disease from voice samples achieving KNN accuracy.</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926359726"/>
                  </a:ext>
                </a:extLst>
              </a:tr>
              <a:tr h="1346328">
                <a:tc>
                  <a:txBody>
                    <a:bodyPr/>
                    <a:lstStyle/>
                    <a:p>
                      <a:pPr algn="ctr"/>
                      <a:r>
                        <a:rPr lang="en-IN" sz="2000" dirty="0">
                          <a:latin typeface="Times New Roman" panose="02020603050405020304" pitchFamily="18" charset="0"/>
                          <a:cs typeface="Times New Roman" panose="02020603050405020304" pitchFamily="18" charset="0"/>
                        </a:rPr>
                        <a:t>2.</a:t>
                      </a:r>
                    </a:p>
                  </a:txBody>
                  <a:tcPr anchor="ctr"/>
                </a:tc>
                <a:tc>
                  <a:txBody>
                    <a:bodyPr/>
                    <a:lstStyle/>
                    <a:p>
                      <a:pPr algn="l"/>
                      <a:r>
                        <a:rPr lang="en-IN" sz="2000" dirty="0">
                          <a:latin typeface="Times New Roman" panose="02020603050405020304" pitchFamily="18" charset="0"/>
                          <a:cs typeface="Times New Roman" panose="02020603050405020304" pitchFamily="18" charset="0"/>
                        </a:rPr>
                        <a:t>Detection of Parkinson’s Disease from vocal features using Random Subspace classifier ensemble</a:t>
                      </a:r>
                    </a:p>
                  </a:txBody>
                  <a:tcPr anchor="ctr"/>
                </a:tc>
                <a:tc>
                  <a:txBody>
                    <a:bodyPr/>
                    <a:lstStyle/>
                    <a:p>
                      <a:pPr algn="l"/>
                      <a:r>
                        <a:rPr lang="en-IN" sz="2000" dirty="0">
                          <a:latin typeface="Times New Roman" panose="02020603050405020304" pitchFamily="18" charset="0"/>
                          <a:cs typeface="Times New Roman" panose="02020603050405020304" pitchFamily="18" charset="0"/>
                        </a:rPr>
                        <a:t>Ömer ESKØDERE, Ali KARATUTLU, </a:t>
                      </a:r>
                      <a:r>
                        <a:rPr lang="en-IN" sz="2000" dirty="0" err="1">
                          <a:latin typeface="Times New Roman" panose="02020603050405020304" pitchFamily="18" charset="0"/>
                          <a:cs typeface="Times New Roman" panose="02020603050405020304" pitchFamily="18" charset="0"/>
                        </a:rPr>
                        <a:t>Cevat</a:t>
                      </a:r>
                      <a:r>
                        <a:rPr lang="en-IN" sz="2000" dirty="0">
                          <a:latin typeface="Times New Roman" panose="02020603050405020304" pitchFamily="18" charset="0"/>
                          <a:cs typeface="Times New Roman" panose="02020603050405020304" pitchFamily="18" charset="0"/>
                        </a:rPr>
                        <a:t> ÜNAL</a:t>
                      </a:r>
                    </a:p>
                  </a:txBody>
                  <a:tcPr anchor="ctr"/>
                </a:tc>
                <a:tc>
                  <a:txBody>
                    <a:bodyPr/>
                    <a:lstStyle/>
                    <a:p>
                      <a:pPr algn="l"/>
                      <a:r>
                        <a:rPr lang="en-US" sz="2000" dirty="0">
                          <a:latin typeface="Times New Roman" panose="02020603050405020304" pitchFamily="18" charset="0"/>
                          <a:cs typeface="Times New Roman" panose="02020603050405020304" pitchFamily="18" charset="0"/>
                        </a:rPr>
                        <a:t>K-Nearest Neighbors (KNN), Linear Discriminant Analysis (LDA), and Quadratic Discriminant Analysis</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IN" sz="2000" dirty="0">
                          <a:latin typeface="Times New Roman" panose="02020603050405020304" pitchFamily="18" charset="0"/>
                          <a:cs typeface="Times New Roman" panose="02020603050405020304" pitchFamily="18" charset="0"/>
                        </a:rPr>
                        <a:t>Utilized a random subspace ensemble method with KNN to improve classifier performance on showcasing KNN's superiority over LDA % QDA.</a:t>
                      </a:r>
                    </a:p>
                  </a:txBody>
                  <a:tcPr anchor="ctr"/>
                </a:tc>
                <a:extLst>
                  <a:ext uri="{0D108BD9-81ED-4DB2-BD59-A6C34878D82A}">
                    <a16:rowId xmlns:a16="http://schemas.microsoft.com/office/drawing/2014/main" val="2191783310"/>
                  </a:ext>
                </a:extLst>
              </a:tr>
              <a:tr h="1499778">
                <a:tc>
                  <a:txBody>
                    <a:bodyPr/>
                    <a:lstStyle/>
                    <a:p>
                      <a:pPr algn="ctr"/>
                      <a:r>
                        <a:rPr lang="en-IN" sz="2000" dirty="0">
                          <a:latin typeface="Times New Roman" panose="02020603050405020304" pitchFamily="18" charset="0"/>
                          <a:cs typeface="Times New Roman" panose="02020603050405020304" pitchFamily="18" charset="0"/>
                        </a:rPr>
                        <a:t>3.</a:t>
                      </a:r>
                    </a:p>
                  </a:txBody>
                  <a:tcPr anchor="ctr"/>
                </a:tc>
                <a:tc>
                  <a:txBody>
                    <a:bodyPr/>
                    <a:lstStyle/>
                    <a:p>
                      <a:pPr algn="l"/>
                      <a:r>
                        <a:rPr lang="en-IN" sz="2000" dirty="0">
                          <a:latin typeface="Times New Roman" panose="02020603050405020304" pitchFamily="18" charset="0"/>
                          <a:cs typeface="Times New Roman" panose="02020603050405020304" pitchFamily="18" charset="0"/>
                        </a:rPr>
                        <a:t>An LSTM based DL model for voice-based detection of Parkinson’s disease</a:t>
                      </a:r>
                    </a:p>
                  </a:txBody>
                  <a:tcPr anchor="ctr"/>
                </a:tc>
                <a:tc>
                  <a:txBody>
                    <a:bodyPr/>
                    <a:lstStyle/>
                    <a:p>
                      <a:pPr algn="l"/>
                      <a:r>
                        <a:rPr lang="en-IN" sz="2000" dirty="0">
                          <a:latin typeface="Times New Roman" panose="02020603050405020304" pitchFamily="18" charset="0"/>
                          <a:cs typeface="Times New Roman" panose="02020603050405020304" pitchFamily="18" charset="0"/>
                        </a:rPr>
                        <a:t>Danish Raza </a:t>
                      </a:r>
                      <a:r>
                        <a:rPr lang="en-IN" sz="2000" dirty="0" err="1">
                          <a:latin typeface="Times New Roman" panose="02020603050405020304" pitchFamily="18" charset="0"/>
                          <a:cs typeface="Times New Roman" panose="02020603050405020304" pitchFamily="18" charset="0"/>
                        </a:rPr>
                        <a:t>Rizvil</a:t>
                      </a:r>
                      <a:r>
                        <a:rPr lang="en-IN" sz="2000" dirty="0">
                          <a:latin typeface="Times New Roman" panose="02020603050405020304" pitchFamily="18" charset="0"/>
                          <a:cs typeface="Times New Roman" panose="02020603050405020304" pitchFamily="18" charset="0"/>
                        </a:rPr>
                        <a:t>, Iqra Nissar, Sarfaraz Masood, Mumtaz Ahmed, Faiyaz Ahmad</a:t>
                      </a:r>
                    </a:p>
                  </a:txBody>
                  <a:tcPr anchor="ctr"/>
                </a:tc>
                <a:tc>
                  <a:txBody>
                    <a:bodyPr/>
                    <a:lstStyle/>
                    <a:p>
                      <a:pPr algn="l"/>
                      <a:r>
                        <a:rPr lang="en-US" sz="2000" dirty="0">
                          <a:latin typeface="Times New Roman" panose="02020603050405020304" pitchFamily="18" charset="0"/>
                          <a:cs typeface="Times New Roman" panose="02020603050405020304" pitchFamily="18" charset="0"/>
                        </a:rPr>
                        <a:t>Deep Neural Networks (DNN) and Long Short-Term Memory (LSTM)</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US" sz="2000" dirty="0">
                          <a:latin typeface="Times New Roman" panose="02020603050405020304" pitchFamily="18" charset="0"/>
                          <a:cs typeface="Times New Roman" panose="02020603050405020304" pitchFamily="18" charset="0"/>
                        </a:rPr>
                        <a:t>Employed DNN and LSTM networks to detect and predict disease using voice samples, achieving superior performance.</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38246503"/>
                  </a:ext>
                </a:extLst>
              </a:tr>
              <a:tr h="1499778">
                <a:tc>
                  <a:txBody>
                    <a:bodyPr/>
                    <a:lstStyle/>
                    <a:p>
                      <a:pPr algn="ctr"/>
                      <a:r>
                        <a:rPr lang="en-IN" sz="2000" dirty="0">
                          <a:latin typeface="Times New Roman" panose="02020603050405020304" pitchFamily="18" charset="0"/>
                          <a:cs typeface="Times New Roman" panose="02020603050405020304" pitchFamily="18" charset="0"/>
                        </a:rPr>
                        <a:t>4.</a:t>
                      </a:r>
                    </a:p>
                  </a:txBody>
                  <a:tcPr anchor="ctr"/>
                </a:tc>
                <a:tc>
                  <a:txBody>
                    <a:bodyPr/>
                    <a:lstStyle/>
                    <a:p>
                      <a:pPr algn="l"/>
                      <a:r>
                        <a:rPr lang="en-IN" sz="2000" dirty="0">
                          <a:latin typeface="Times New Roman" panose="02020603050405020304" pitchFamily="18" charset="0"/>
                          <a:cs typeface="Times New Roman" panose="02020603050405020304" pitchFamily="18" charset="0"/>
                        </a:rPr>
                        <a:t>Diagnosis of the Parkinson Disease by using DNN Classifier</a:t>
                      </a:r>
                    </a:p>
                  </a:txBody>
                  <a:tcPr anchor="ctr"/>
                </a:tc>
                <a:tc>
                  <a:txBody>
                    <a:bodyPr/>
                    <a:lstStyle/>
                    <a:p>
                      <a:pPr algn="l"/>
                      <a:r>
                        <a:rPr lang="en-IN" sz="2000" dirty="0">
                          <a:latin typeface="Times New Roman" panose="02020603050405020304" pitchFamily="18" charset="0"/>
                          <a:cs typeface="Times New Roman" panose="02020603050405020304" pitchFamily="18" charset="0"/>
                        </a:rPr>
                        <a:t>Abdullah CALISKAN, Hasan BADEM, </a:t>
                      </a:r>
                      <a:r>
                        <a:rPr lang="en-IN" sz="2000" dirty="0" err="1">
                          <a:latin typeface="Times New Roman" panose="02020603050405020304" pitchFamily="18" charset="0"/>
                          <a:cs typeface="Times New Roman" panose="02020603050405020304" pitchFamily="18" charset="0"/>
                        </a:rPr>
                        <a:t>Alper</a:t>
                      </a:r>
                      <a:r>
                        <a:rPr lang="en-IN" sz="2000" dirty="0">
                          <a:latin typeface="Times New Roman" panose="02020603050405020304" pitchFamily="18" charset="0"/>
                          <a:cs typeface="Times New Roman" panose="02020603050405020304" pitchFamily="18" charset="0"/>
                        </a:rPr>
                        <a:t> BAŞTÜRK Mehmet Emin YÜKSEL</a:t>
                      </a:r>
                    </a:p>
                  </a:txBody>
                  <a:tcPr anchor="ctr"/>
                </a:tc>
                <a:tc>
                  <a:txBody>
                    <a:bodyPr/>
                    <a:lstStyle/>
                    <a:p>
                      <a:pPr algn="l"/>
                      <a:r>
                        <a:rPr lang="en-US" sz="2000" dirty="0">
                          <a:latin typeface="Times New Roman" panose="02020603050405020304" pitchFamily="18" charset="0"/>
                          <a:cs typeface="Times New Roman" panose="02020603050405020304" pitchFamily="18" charset="0"/>
                        </a:rPr>
                        <a:t>Deep Neural Networks (DNN) with stacked autoencoders and SoftMax classifier for prediction</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IN" sz="2000" dirty="0">
                          <a:latin typeface="Times New Roman" panose="02020603050405020304" pitchFamily="18" charset="0"/>
                          <a:cs typeface="Times New Roman" panose="02020603050405020304" pitchFamily="18" charset="0"/>
                        </a:rPr>
                        <a:t>Employed DNN with stacked autoencoders and SoftMax classifier for prediction on datasets for superior performance over old methods.</a:t>
                      </a:r>
                    </a:p>
                  </a:txBody>
                  <a:tcPr anchor="ctr"/>
                </a:tc>
                <a:extLst>
                  <a:ext uri="{0D108BD9-81ED-4DB2-BD59-A6C34878D82A}">
                    <a16:rowId xmlns:a16="http://schemas.microsoft.com/office/drawing/2014/main" val="2618619175"/>
                  </a:ext>
                </a:extLst>
              </a:tr>
              <a:tr h="1972527">
                <a:tc>
                  <a:txBody>
                    <a:bodyPr/>
                    <a:lstStyle/>
                    <a:p>
                      <a:pPr algn="ctr"/>
                      <a:r>
                        <a:rPr lang="en-IN" sz="2000" dirty="0">
                          <a:latin typeface="Times New Roman" panose="02020603050405020304" pitchFamily="18" charset="0"/>
                          <a:cs typeface="Times New Roman" panose="02020603050405020304" pitchFamily="18" charset="0"/>
                        </a:rPr>
                        <a:t>5.</a:t>
                      </a:r>
                    </a:p>
                  </a:txBody>
                  <a:tcPr anchor="ctr"/>
                </a:tc>
                <a:tc>
                  <a:txBody>
                    <a:bodyPr/>
                    <a:lstStyle/>
                    <a:p>
                      <a:pPr algn="l"/>
                      <a:r>
                        <a:rPr lang="en-IN" sz="2000" dirty="0">
                          <a:latin typeface="Times New Roman" panose="02020603050405020304" pitchFamily="18" charset="0"/>
                          <a:cs typeface="Times New Roman" panose="02020603050405020304" pitchFamily="18" charset="0"/>
                        </a:rPr>
                        <a:t>Classifying Parkinson Disease based on acoustic measures using ANN</a:t>
                      </a:r>
                    </a:p>
                  </a:txBody>
                  <a:tcPr anchor="ctr"/>
                </a:tc>
                <a:tc>
                  <a:txBody>
                    <a:bodyPr/>
                    <a:lstStyle/>
                    <a:p>
                      <a:pPr algn="l"/>
                      <a:r>
                        <a:rPr lang="en-IN" sz="2000" dirty="0" err="1">
                          <a:latin typeface="Times New Roman" panose="02020603050405020304" pitchFamily="18" charset="0"/>
                          <a:cs typeface="Times New Roman" panose="02020603050405020304" pitchFamily="18" charset="0"/>
                        </a:rPr>
                        <a:t>Lucijano</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Berus</a:t>
                      </a:r>
                      <a:r>
                        <a:rPr lang="en-IN" sz="2000" dirty="0">
                          <a:latin typeface="Times New Roman" panose="02020603050405020304" pitchFamily="18" charset="0"/>
                          <a:cs typeface="Times New Roman" panose="02020603050405020304" pitchFamily="18" charset="0"/>
                        </a:rPr>
                        <a:t>. Simon </a:t>
                      </a:r>
                      <a:r>
                        <a:rPr lang="en-IN" sz="2000" dirty="0" err="1">
                          <a:latin typeface="Times New Roman" panose="02020603050405020304" pitchFamily="18" charset="0"/>
                          <a:cs typeface="Times New Roman" panose="02020603050405020304" pitchFamily="18" charset="0"/>
                        </a:rPr>
                        <a:t>Klancnik</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Miran</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Brezocnik</a:t>
                      </a:r>
                      <a:r>
                        <a:rPr lang="en-IN" sz="2000" dirty="0">
                          <a:latin typeface="Times New Roman" panose="02020603050405020304" pitchFamily="18" charset="0"/>
                          <a:cs typeface="Times New Roman" panose="02020603050405020304" pitchFamily="18" charset="0"/>
                        </a:rPr>
                        <a:t> and Mirko </a:t>
                      </a:r>
                      <a:r>
                        <a:rPr lang="en-IN" sz="2000" dirty="0" err="1">
                          <a:latin typeface="Times New Roman" panose="02020603050405020304" pitchFamily="18" charset="0"/>
                          <a:cs typeface="Times New Roman" panose="02020603050405020304" pitchFamily="18" charset="0"/>
                        </a:rPr>
                        <a:t>Ficko</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US" sz="2000" dirty="0">
                          <a:latin typeface="Times New Roman" panose="02020603050405020304" pitchFamily="18" charset="0"/>
                          <a:cs typeface="Times New Roman" panose="02020603050405020304" pitchFamily="18" charset="0"/>
                        </a:rPr>
                        <a:t>ANNs on dataset using the LOSO scheme, incorporating feature selection based on correlation coefficients</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US" sz="2000" dirty="0">
                          <a:latin typeface="Times New Roman" panose="02020603050405020304" pitchFamily="18" charset="0"/>
                          <a:cs typeface="Times New Roman" panose="02020603050405020304" pitchFamily="18" charset="0"/>
                        </a:rPr>
                        <a:t>Utilized multiple ANNs with feature selection to predict disease and got 86.47% test accuracy and suggested improvements in feature selection.</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414477392"/>
                  </a:ext>
                </a:extLst>
              </a:tr>
            </a:tbl>
          </a:graphicData>
        </a:graphic>
      </p:graphicFrame>
      <p:sp>
        <p:nvSpPr>
          <p:cNvPr id="22" name="TextBox 79">
            <a:extLst>
              <a:ext uri="{FF2B5EF4-FFF2-40B4-BE49-F238E27FC236}">
                <a16:creationId xmlns:a16="http://schemas.microsoft.com/office/drawing/2014/main" id="{243F2CBA-8E3C-3801-813D-2453A4B5BD3B}"/>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extLst>
      <p:ext uri="{BB962C8B-B14F-4D97-AF65-F5344CB8AC3E}">
        <p14:creationId xmlns:p14="http://schemas.microsoft.com/office/powerpoint/2010/main" val="81044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7717409" y="-7877932"/>
            <a:ext cx="2909396" cy="18721474"/>
            <a:chOff x="0" y="0"/>
            <a:chExt cx="766261" cy="4930759"/>
          </a:xfrm>
        </p:grpSpPr>
        <p:sp>
          <p:nvSpPr>
            <p:cNvPr id="3" name="Freeform 3"/>
            <p:cNvSpPr/>
            <p:nvPr/>
          </p:nvSpPr>
          <p:spPr>
            <a:xfrm>
              <a:off x="0" y="0"/>
              <a:ext cx="766261" cy="4930759"/>
            </a:xfrm>
            <a:custGeom>
              <a:avLst/>
              <a:gdLst/>
              <a:ahLst/>
              <a:cxnLst/>
              <a:rect l="l" t="t" r="r" b="b"/>
              <a:pathLst>
                <a:path w="766261" h="4930759">
                  <a:moveTo>
                    <a:pt x="0" y="0"/>
                  </a:moveTo>
                  <a:lnTo>
                    <a:pt x="766261" y="0"/>
                  </a:lnTo>
                  <a:lnTo>
                    <a:pt x="766261" y="4930759"/>
                  </a:lnTo>
                  <a:lnTo>
                    <a:pt x="0" y="4930759"/>
                  </a:lnTo>
                  <a:close/>
                </a:path>
              </a:pathLst>
            </a:custGeom>
            <a:solidFill>
              <a:srgbClr val="17726D"/>
            </a:solidFill>
          </p:spPr>
        </p:sp>
        <p:sp>
          <p:nvSpPr>
            <p:cNvPr id="4" name="TextBox 4"/>
            <p:cNvSpPr txBox="1"/>
            <p:nvPr/>
          </p:nvSpPr>
          <p:spPr>
            <a:xfrm>
              <a:off x="0" y="-47625"/>
              <a:ext cx="766261" cy="4978384"/>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0465307" y="219400"/>
            <a:ext cx="1674813" cy="167481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8" name="TextBox 8"/>
          <p:cNvSpPr txBox="1"/>
          <p:nvPr/>
        </p:nvSpPr>
        <p:spPr>
          <a:xfrm>
            <a:off x="1285908" y="1065612"/>
            <a:ext cx="8449434" cy="962023"/>
          </a:xfrm>
          <a:prstGeom prst="rect">
            <a:avLst/>
          </a:prstGeom>
        </p:spPr>
        <p:txBody>
          <a:bodyPr lIns="0" tIns="0" rIns="0" bIns="0" rtlCol="0" anchor="t">
            <a:spAutoFit/>
          </a:bodyPr>
          <a:lstStyle/>
          <a:p>
            <a:pPr>
              <a:lnSpc>
                <a:spcPts val="7349"/>
              </a:lnSpc>
            </a:pPr>
            <a:r>
              <a:rPr lang="en-US" sz="6999" b="1" dirty="0">
                <a:solidFill>
                  <a:srgbClr val="FFFFFF"/>
                </a:solidFill>
                <a:latin typeface="Times New Roman" panose="02020603050405020304" pitchFamily="18" charset="0"/>
                <a:cs typeface="Times New Roman" panose="02020603050405020304" pitchFamily="18" charset="0"/>
              </a:rPr>
              <a:t>Problem Statement</a:t>
            </a:r>
          </a:p>
        </p:txBody>
      </p:sp>
      <p:sp>
        <p:nvSpPr>
          <p:cNvPr id="12" name="TextBox 12"/>
          <p:cNvSpPr txBox="1"/>
          <p:nvPr/>
        </p:nvSpPr>
        <p:spPr>
          <a:xfrm>
            <a:off x="977208" y="3736453"/>
            <a:ext cx="15908494" cy="3257623"/>
          </a:xfrm>
          <a:prstGeom prst="rect">
            <a:avLst/>
          </a:prstGeom>
        </p:spPr>
        <p:txBody>
          <a:bodyPr lIns="0" tIns="0" rIns="0" bIns="0" rtlCol="0" anchor="t">
            <a:spAutoFit/>
          </a:bodyPr>
          <a:lstStyle/>
          <a:p>
            <a:pPr marL="342900" lvl="0" indent="-3429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Parkinson’s disease (PD) affects muscle movement in the body due to a deficiency in dopamine-producing neurons in the brain.</a:t>
            </a:r>
          </a:p>
          <a:p>
            <a:pPr marL="342900" lvl="0" indent="-3429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Motor symptoms include posture instability, rigidity, tremors, and slowness of movement and Non-motor symptoms include depression, anxiety, and sleep disturbances.</a:t>
            </a:r>
          </a:p>
          <a:p>
            <a:pPr marL="342900" lvl="0" indent="-3429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New, less expensive, and simplified diagnostic techniques are needed.</a:t>
            </a:r>
          </a:p>
          <a:p>
            <a:pPr marL="342900" lvl="0" indent="-3429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While there's no cure, treatments like medications and surgery can manage symptoms and improve quality of life.</a:t>
            </a:r>
          </a:p>
          <a:p>
            <a:pPr marL="342900" lvl="0" indent="-3429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Machine learning Techniques - Support Vector Machine (SVM) and Random Forest (RF).</a:t>
            </a:r>
          </a:p>
        </p:txBody>
      </p:sp>
      <p:grpSp>
        <p:nvGrpSpPr>
          <p:cNvPr id="13" name="Group 13"/>
          <p:cNvGrpSpPr/>
          <p:nvPr/>
        </p:nvGrpSpPr>
        <p:grpSpPr>
          <a:xfrm>
            <a:off x="14634110" y="-215009"/>
            <a:ext cx="1028700" cy="1135661"/>
            <a:chOff x="0" y="0"/>
            <a:chExt cx="270933" cy="299104"/>
          </a:xfrm>
        </p:grpSpPr>
        <p:sp>
          <p:nvSpPr>
            <p:cNvPr id="14" name="Freeform 14"/>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15" name="TextBox 15"/>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grpSp>
        <p:nvGrpSpPr>
          <p:cNvPr id="16" name="Group 16"/>
          <p:cNvGrpSpPr/>
          <p:nvPr/>
        </p:nvGrpSpPr>
        <p:grpSpPr>
          <a:xfrm>
            <a:off x="16398136" y="1056807"/>
            <a:ext cx="715180" cy="71518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9" name="Group 19"/>
          <p:cNvGrpSpPr/>
          <p:nvPr/>
        </p:nvGrpSpPr>
        <p:grpSpPr>
          <a:xfrm>
            <a:off x="14026366" y="8836846"/>
            <a:ext cx="5402508" cy="540250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alpha val="17647"/>
              </a:srgbClr>
            </a:solidFill>
            <a:ln w="952500" cap="sq">
              <a:solidFill>
                <a:srgbClr val="CB6CE6">
                  <a:alpha val="17647"/>
                </a:srgbClr>
              </a:solid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22" name="Group 22"/>
          <p:cNvGrpSpPr/>
          <p:nvPr/>
        </p:nvGrpSpPr>
        <p:grpSpPr>
          <a:xfrm>
            <a:off x="-3321073" y="-1218450"/>
            <a:ext cx="5402508" cy="5402508"/>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alpha val="32941"/>
                </a:srgbClr>
              </a:solidFill>
              <a:prstDash val="solid"/>
              <a:miter/>
            </a:ln>
          </p:spPr>
        </p:sp>
        <p:sp>
          <p:nvSpPr>
            <p:cNvPr id="24" name="TextBox 2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30" name="Group 29">
            <a:extLst>
              <a:ext uri="{FF2B5EF4-FFF2-40B4-BE49-F238E27FC236}">
                <a16:creationId xmlns:a16="http://schemas.microsoft.com/office/drawing/2014/main" id="{0F08B81B-2BF2-506A-7109-92011582CC53}"/>
              </a:ext>
            </a:extLst>
          </p:cNvPr>
          <p:cNvGrpSpPr/>
          <p:nvPr/>
        </p:nvGrpSpPr>
        <p:grpSpPr>
          <a:xfrm>
            <a:off x="-207779" y="9313413"/>
            <a:ext cx="19588163" cy="1316487"/>
            <a:chOff x="-207779" y="9313413"/>
            <a:chExt cx="19588163" cy="1316487"/>
          </a:xfrm>
        </p:grpSpPr>
        <p:sp>
          <p:nvSpPr>
            <p:cNvPr id="49" name="TextBox 77">
              <a:extLst>
                <a:ext uri="{FF2B5EF4-FFF2-40B4-BE49-F238E27FC236}">
                  <a16:creationId xmlns:a16="http://schemas.microsoft.com/office/drawing/2014/main" id="{372B26B0-3511-0982-B49E-3B55A12E547E}"/>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50" name="TextBox 78">
              <a:extLst>
                <a:ext uri="{FF2B5EF4-FFF2-40B4-BE49-F238E27FC236}">
                  <a16:creationId xmlns:a16="http://schemas.microsoft.com/office/drawing/2014/main" id="{882DD31D-6C14-1D60-0DC3-A1C13A5A4B84}"/>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51" name="TextBox 79">
              <a:extLst>
                <a:ext uri="{FF2B5EF4-FFF2-40B4-BE49-F238E27FC236}">
                  <a16:creationId xmlns:a16="http://schemas.microsoft.com/office/drawing/2014/main" id="{A1A3DE42-05F4-6B53-E037-B93CA20521DE}"/>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52" name="Group 51">
              <a:extLst>
                <a:ext uri="{FF2B5EF4-FFF2-40B4-BE49-F238E27FC236}">
                  <a16:creationId xmlns:a16="http://schemas.microsoft.com/office/drawing/2014/main" id="{639F8DAF-CDE9-C130-AACA-646876481CCC}"/>
                </a:ext>
              </a:extLst>
            </p:cNvPr>
            <p:cNvGrpSpPr/>
            <p:nvPr/>
          </p:nvGrpSpPr>
          <p:grpSpPr>
            <a:xfrm>
              <a:off x="-207779" y="9313413"/>
              <a:ext cx="19588163" cy="1316487"/>
              <a:chOff x="-207779" y="9144507"/>
              <a:chExt cx="19588163" cy="1316487"/>
            </a:xfrm>
          </p:grpSpPr>
          <p:sp>
            <p:nvSpPr>
              <p:cNvPr id="57" name="TextBox 4">
                <a:extLst>
                  <a:ext uri="{FF2B5EF4-FFF2-40B4-BE49-F238E27FC236}">
                    <a16:creationId xmlns:a16="http://schemas.microsoft.com/office/drawing/2014/main" id="{94246460-51BA-8BD4-B43A-6B3B91A1FC9B}"/>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58" name="TextBox 10">
                <a:extLst>
                  <a:ext uri="{FF2B5EF4-FFF2-40B4-BE49-F238E27FC236}">
                    <a16:creationId xmlns:a16="http://schemas.microsoft.com/office/drawing/2014/main" id="{0E52645F-62FA-E456-8471-457A04278FF3}"/>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59" name="TextBox 18">
                <a:extLst>
                  <a:ext uri="{FF2B5EF4-FFF2-40B4-BE49-F238E27FC236}">
                    <a16:creationId xmlns:a16="http://schemas.microsoft.com/office/drawing/2014/main" id="{682E0F47-F2E5-5EA6-D935-4DF6F140AF2E}"/>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60" name="Trapezoid 59">
                <a:extLst>
                  <a:ext uri="{FF2B5EF4-FFF2-40B4-BE49-F238E27FC236}">
                    <a16:creationId xmlns:a16="http://schemas.microsoft.com/office/drawing/2014/main" id="{216767BC-7310-0E91-C969-690328E86A60}"/>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61" name="Group 74">
                <a:extLst>
                  <a:ext uri="{FF2B5EF4-FFF2-40B4-BE49-F238E27FC236}">
                    <a16:creationId xmlns:a16="http://schemas.microsoft.com/office/drawing/2014/main" id="{3F6913C1-EDDD-AA66-1A2C-0551164F46F1}"/>
                  </a:ext>
                </a:extLst>
              </p:cNvPr>
              <p:cNvGrpSpPr/>
              <p:nvPr/>
            </p:nvGrpSpPr>
            <p:grpSpPr>
              <a:xfrm>
                <a:off x="16744949" y="9234919"/>
                <a:ext cx="1028700" cy="1135661"/>
                <a:chOff x="0" y="0"/>
                <a:chExt cx="270933" cy="299104"/>
              </a:xfrm>
            </p:grpSpPr>
            <p:sp>
              <p:nvSpPr>
                <p:cNvPr id="64" name="Freeform 75">
                  <a:extLst>
                    <a:ext uri="{FF2B5EF4-FFF2-40B4-BE49-F238E27FC236}">
                      <a16:creationId xmlns:a16="http://schemas.microsoft.com/office/drawing/2014/main" id="{ADDC3D8C-75CC-778A-CD73-AF6F07E6674C}"/>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65" name="TextBox 76">
                  <a:extLst>
                    <a:ext uri="{FF2B5EF4-FFF2-40B4-BE49-F238E27FC236}">
                      <a16:creationId xmlns:a16="http://schemas.microsoft.com/office/drawing/2014/main" id="{C9686003-1F69-D5B3-436B-470100581EA9}"/>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62" name="TextBox 77">
                <a:extLst>
                  <a:ext uri="{FF2B5EF4-FFF2-40B4-BE49-F238E27FC236}">
                    <a16:creationId xmlns:a16="http://schemas.microsoft.com/office/drawing/2014/main" id="{75C3032B-785E-06BE-E541-81749C21C97D}"/>
                  </a:ext>
                </a:extLst>
              </p:cNvPr>
              <p:cNvSpPr txBox="1"/>
              <p:nvPr/>
            </p:nvSpPr>
            <p:spPr>
              <a:xfrm>
                <a:off x="17161792" y="9460638"/>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4</a:t>
                </a:r>
              </a:p>
            </p:txBody>
          </p:sp>
          <p:sp>
            <p:nvSpPr>
              <p:cNvPr id="63" name="TextBox 79">
                <a:extLst>
                  <a:ext uri="{FF2B5EF4-FFF2-40B4-BE49-F238E27FC236}">
                    <a16:creationId xmlns:a16="http://schemas.microsoft.com/office/drawing/2014/main" id="{DBE307BE-09D4-D753-AE1A-2609D9056B7C}"/>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53" name="TextBox 79">
              <a:extLst>
                <a:ext uri="{FF2B5EF4-FFF2-40B4-BE49-F238E27FC236}">
                  <a16:creationId xmlns:a16="http://schemas.microsoft.com/office/drawing/2014/main" id="{F0BAD91A-3901-5276-F0F6-3D7E272F8A68}"/>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54" name="TextBox 79">
              <a:extLst>
                <a:ext uri="{FF2B5EF4-FFF2-40B4-BE49-F238E27FC236}">
                  <a16:creationId xmlns:a16="http://schemas.microsoft.com/office/drawing/2014/main" id="{2DDA0850-E39A-1F27-751F-63CFCF1C1908}"/>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56" name="TextBox 79">
              <a:extLst>
                <a:ext uri="{FF2B5EF4-FFF2-40B4-BE49-F238E27FC236}">
                  <a16:creationId xmlns:a16="http://schemas.microsoft.com/office/drawing/2014/main" id="{AF5CECED-CBE2-18DB-6C88-70CFA74B5E80}"/>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9" name="TextBox 79">
            <a:extLst>
              <a:ext uri="{FF2B5EF4-FFF2-40B4-BE49-F238E27FC236}">
                <a16:creationId xmlns:a16="http://schemas.microsoft.com/office/drawing/2014/main" id="{A556D1BC-B452-7CAA-FC44-FD3B37CE6015}"/>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7403369" cy="10287000"/>
            <a:chOff x="0" y="0"/>
            <a:chExt cx="1949858" cy="2709333"/>
          </a:xfrm>
        </p:grpSpPr>
        <p:sp>
          <p:nvSpPr>
            <p:cNvPr id="3" name="Freeform 3"/>
            <p:cNvSpPr/>
            <p:nvPr/>
          </p:nvSpPr>
          <p:spPr>
            <a:xfrm>
              <a:off x="0" y="0"/>
              <a:ext cx="1949859" cy="2709333"/>
            </a:xfrm>
            <a:custGeom>
              <a:avLst/>
              <a:gdLst/>
              <a:ahLst/>
              <a:cxnLst/>
              <a:rect l="l" t="t" r="r" b="b"/>
              <a:pathLst>
                <a:path w="1949859" h="2709333">
                  <a:moveTo>
                    <a:pt x="0" y="0"/>
                  </a:moveTo>
                  <a:lnTo>
                    <a:pt x="1949859" y="0"/>
                  </a:lnTo>
                  <a:lnTo>
                    <a:pt x="1949859" y="2709333"/>
                  </a:lnTo>
                  <a:lnTo>
                    <a:pt x="0" y="2709333"/>
                  </a:lnTo>
                  <a:close/>
                </a:path>
              </a:pathLst>
            </a:custGeom>
            <a:solidFill>
              <a:srgbClr val="17726D"/>
            </a:solidFill>
          </p:spPr>
        </p:sp>
        <p:sp>
          <p:nvSpPr>
            <p:cNvPr id="4" name="TextBox 4"/>
            <p:cNvSpPr txBox="1"/>
            <p:nvPr/>
          </p:nvSpPr>
          <p:spPr>
            <a:xfrm>
              <a:off x="0" y="-47625"/>
              <a:ext cx="1949858" cy="2756958"/>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2701254" y="2442246"/>
            <a:ext cx="5402508" cy="540250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alpha val="32941"/>
                </a:srgbClr>
              </a:solidFill>
              <a:prstDash val="solid"/>
              <a:miter/>
            </a:ln>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8" name="AutoShape 8"/>
          <p:cNvSpPr/>
          <p:nvPr/>
        </p:nvSpPr>
        <p:spPr>
          <a:xfrm>
            <a:off x="-1055527" y="8859207"/>
            <a:ext cx="19343524" cy="4762"/>
          </a:xfrm>
          <a:prstGeom prst="line">
            <a:avLst/>
          </a:prstGeom>
          <a:ln w="19050" cap="flat">
            <a:solidFill>
              <a:srgbClr val="2B2B2B"/>
            </a:solidFill>
            <a:prstDash val="solid"/>
            <a:headEnd type="none" w="sm" len="sm"/>
            <a:tailEnd type="none" w="sm" len="sm"/>
          </a:ln>
        </p:spPr>
      </p:sp>
      <p:sp>
        <p:nvSpPr>
          <p:cNvPr id="9" name="TextBox 9"/>
          <p:cNvSpPr txBox="1"/>
          <p:nvPr/>
        </p:nvSpPr>
        <p:spPr>
          <a:xfrm>
            <a:off x="7807578" y="1754197"/>
            <a:ext cx="9789844" cy="6027612"/>
          </a:xfrm>
          <a:prstGeom prst="rect">
            <a:avLst/>
          </a:prstGeom>
        </p:spPr>
        <p:txBody>
          <a:bodyPr lIns="0" tIns="0" rIns="0" bIns="0" rtlCol="0" anchor="t">
            <a:spAutoFit/>
          </a:bodyPr>
          <a:lstStyle/>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Parkinson’s disease (PD) is incurable, but early prediction can reduce complications and control symptoms.</a:t>
            </a:r>
          </a:p>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Currently, people must physically consult a doctor to determine if they have Parkinson’s Disease.</a:t>
            </a:r>
          </a:p>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Lack of precise prediction means PD may only be detected when it becomes severe, requiring costly interventions.</a:t>
            </a:r>
          </a:p>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Individuals often have limited knowledge to evaluate their medical reports.</a:t>
            </a:r>
          </a:p>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Conventional strategies may lead to delayed detections and severe consequences.</a:t>
            </a:r>
          </a:p>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There's a need for detection mechanisms in symptom-free stages, especially in Machine Learning.</a:t>
            </a:r>
          </a:p>
        </p:txBody>
      </p:sp>
      <p:grpSp>
        <p:nvGrpSpPr>
          <p:cNvPr id="10" name="Group 10"/>
          <p:cNvGrpSpPr/>
          <p:nvPr/>
        </p:nvGrpSpPr>
        <p:grpSpPr>
          <a:xfrm>
            <a:off x="5238480" y="-283307"/>
            <a:ext cx="1028700" cy="1135661"/>
            <a:chOff x="0" y="0"/>
            <a:chExt cx="270933" cy="299104"/>
          </a:xfrm>
        </p:grpSpPr>
        <p:sp>
          <p:nvSpPr>
            <p:cNvPr id="11" name="Freeform 11"/>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sp>
        <p:sp>
          <p:nvSpPr>
            <p:cNvPr id="12" name="TextBox 12"/>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grpSp>
        <p:nvGrpSpPr>
          <p:cNvPr id="13" name="Group 13"/>
          <p:cNvGrpSpPr/>
          <p:nvPr/>
        </p:nvGrpSpPr>
        <p:grpSpPr>
          <a:xfrm>
            <a:off x="7086048" y="-163480"/>
            <a:ext cx="715180" cy="71518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16" name="Group 16"/>
          <p:cNvGrpSpPr/>
          <p:nvPr/>
        </p:nvGrpSpPr>
        <p:grpSpPr>
          <a:xfrm>
            <a:off x="10157131" y="-4042001"/>
            <a:ext cx="5402508" cy="540250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alpha val="17647"/>
              </a:srgbClr>
            </a:solidFill>
            <a:ln w="952500" cap="sq">
              <a:solidFill>
                <a:srgbClr val="17726D">
                  <a:alpha val="17647"/>
                </a:srgbClr>
              </a:solid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19" name="TextBox 19"/>
          <p:cNvSpPr txBox="1"/>
          <p:nvPr/>
        </p:nvSpPr>
        <p:spPr>
          <a:xfrm>
            <a:off x="716793" y="3079774"/>
            <a:ext cx="6686576" cy="3371038"/>
          </a:xfrm>
          <a:prstGeom prst="rect">
            <a:avLst/>
          </a:prstGeom>
        </p:spPr>
        <p:txBody>
          <a:bodyPr lIns="0" tIns="0" rIns="0" bIns="0" rtlCol="0" anchor="t">
            <a:spAutoFit/>
          </a:bodyPr>
          <a:lstStyle/>
          <a:p>
            <a:pPr algn="ctr">
              <a:lnSpc>
                <a:spcPts val="13533"/>
              </a:lnSpc>
            </a:pPr>
            <a:r>
              <a:rPr lang="en-US" sz="9806" b="1" spc="-147" dirty="0">
                <a:solidFill>
                  <a:srgbClr val="FDF4EB"/>
                </a:solidFill>
                <a:latin typeface="Times New Roman" panose="02020603050405020304" pitchFamily="18" charset="0"/>
                <a:cs typeface="Times New Roman" panose="02020603050405020304" pitchFamily="18" charset="0"/>
              </a:rPr>
              <a:t>Existing             System</a:t>
            </a:r>
          </a:p>
        </p:txBody>
      </p:sp>
      <p:grpSp>
        <p:nvGrpSpPr>
          <p:cNvPr id="46" name="Group 45">
            <a:extLst>
              <a:ext uri="{FF2B5EF4-FFF2-40B4-BE49-F238E27FC236}">
                <a16:creationId xmlns:a16="http://schemas.microsoft.com/office/drawing/2014/main" id="{7810DFBA-DD7C-398B-14AE-D6007C0B1F5D}"/>
              </a:ext>
            </a:extLst>
          </p:cNvPr>
          <p:cNvGrpSpPr/>
          <p:nvPr/>
        </p:nvGrpSpPr>
        <p:grpSpPr>
          <a:xfrm>
            <a:off x="-207779" y="9313413"/>
            <a:ext cx="19588163" cy="1316487"/>
            <a:chOff x="-207779" y="9313413"/>
            <a:chExt cx="19588163" cy="1316487"/>
          </a:xfrm>
        </p:grpSpPr>
        <p:sp>
          <p:nvSpPr>
            <p:cNvPr id="47" name="TextBox 77">
              <a:extLst>
                <a:ext uri="{FF2B5EF4-FFF2-40B4-BE49-F238E27FC236}">
                  <a16:creationId xmlns:a16="http://schemas.microsoft.com/office/drawing/2014/main" id="{87B90ED0-1420-5462-D74D-E5D540224B48}"/>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48" name="TextBox 78">
              <a:extLst>
                <a:ext uri="{FF2B5EF4-FFF2-40B4-BE49-F238E27FC236}">
                  <a16:creationId xmlns:a16="http://schemas.microsoft.com/office/drawing/2014/main" id="{EA94FA4A-2679-B365-0312-2E425B136942}"/>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49" name="TextBox 79">
              <a:extLst>
                <a:ext uri="{FF2B5EF4-FFF2-40B4-BE49-F238E27FC236}">
                  <a16:creationId xmlns:a16="http://schemas.microsoft.com/office/drawing/2014/main" id="{E65B0EA7-D35A-DB80-3A63-FEC0ED0CE2F1}"/>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50" name="Group 49">
              <a:extLst>
                <a:ext uri="{FF2B5EF4-FFF2-40B4-BE49-F238E27FC236}">
                  <a16:creationId xmlns:a16="http://schemas.microsoft.com/office/drawing/2014/main" id="{8CD9FBF9-3C00-56E6-63DE-7D074998ECA3}"/>
                </a:ext>
              </a:extLst>
            </p:cNvPr>
            <p:cNvGrpSpPr/>
            <p:nvPr/>
          </p:nvGrpSpPr>
          <p:grpSpPr>
            <a:xfrm>
              <a:off x="-207779" y="9313413"/>
              <a:ext cx="19588163" cy="1316487"/>
              <a:chOff x="-207779" y="9144507"/>
              <a:chExt cx="19588163" cy="1316487"/>
            </a:xfrm>
          </p:grpSpPr>
          <p:sp>
            <p:nvSpPr>
              <p:cNvPr id="55" name="TextBox 4">
                <a:extLst>
                  <a:ext uri="{FF2B5EF4-FFF2-40B4-BE49-F238E27FC236}">
                    <a16:creationId xmlns:a16="http://schemas.microsoft.com/office/drawing/2014/main" id="{BC73727C-D7F0-20AB-CC35-C70FF8811B9D}"/>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56" name="TextBox 10">
                <a:extLst>
                  <a:ext uri="{FF2B5EF4-FFF2-40B4-BE49-F238E27FC236}">
                    <a16:creationId xmlns:a16="http://schemas.microsoft.com/office/drawing/2014/main" id="{F87FEC89-DD90-D7E5-1F86-30E9CE1EADEA}"/>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57" name="TextBox 18">
                <a:extLst>
                  <a:ext uri="{FF2B5EF4-FFF2-40B4-BE49-F238E27FC236}">
                    <a16:creationId xmlns:a16="http://schemas.microsoft.com/office/drawing/2014/main" id="{CE552C4C-62FA-1E6E-5993-474CCCB8BC91}"/>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58" name="Trapezoid 57">
                <a:extLst>
                  <a:ext uri="{FF2B5EF4-FFF2-40B4-BE49-F238E27FC236}">
                    <a16:creationId xmlns:a16="http://schemas.microsoft.com/office/drawing/2014/main" id="{1FE16C04-D8FB-0C9F-A74B-12D8C5E9FDBA}"/>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9" name="Group 74">
                <a:extLst>
                  <a:ext uri="{FF2B5EF4-FFF2-40B4-BE49-F238E27FC236}">
                    <a16:creationId xmlns:a16="http://schemas.microsoft.com/office/drawing/2014/main" id="{2A0506BE-5814-1B2B-B3A2-77844265EFB6}"/>
                  </a:ext>
                </a:extLst>
              </p:cNvPr>
              <p:cNvGrpSpPr/>
              <p:nvPr/>
            </p:nvGrpSpPr>
            <p:grpSpPr>
              <a:xfrm>
                <a:off x="16744949" y="9234919"/>
                <a:ext cx="1028700" cy="1135661"/>
                <a:chOff x="0" y="0"/>
                <a:chExt cx="270933" cy="299104"/>
              </a:xfrm>
            </p:grpSpPr>
            <p:sp>
              <p:nvSpPr>
                <p:cNvPr id="62" name="Freeform 75">
                  <a:extLst>
                    <a:ext uri="{FF2B5EF4-FFF2-40B4-BE49-F238E27FC236}">
                      <a16:creationId xmlns:a16="http://schemas.microsoft.com/office/drawing/2014/main" id="{7B8AB04E-20EC-11B6-98BD-192FC4B100FD}"/>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63" name="TextBox 76">
                  <a:extLst>
                    <a:ext uri="{FF2B5EF4-FFF2-40B4-BE49-F238E27FC236}">
                      <a16:creationId xmlns:a16="http://schemas.microsoft.com/office/drawing/2014/main" id="{F42F49AD-D31B-7941-A1DB-DA7EDFA715FE}"/>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60" name="TextBox 77">
                <a:extLst>
                  <a:ext uri="{FF2B5EF4-FFF2-40B4-BE49-F238E27FC236}">
                    <a16:creationId xmlns:a16="http://schemas.microsoft.com/office/drawing/2014/main" id="{543AD387-BCA4-F8E7-660E-913E5BB659F9}"/>
                  </a:ext>
                </a:extLst>
              </p:cNvPr>
              <p:cNvSpPr txBox="1"/>
              <p:nvPr/>
            </p:nvSpPr>
            <p:spPr>
              <a:xfrm>
                <a:off x="17161792" y="9460638"/>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5</a:t>
                </a:r>
              </a:p>
            </p:txBody>
          </p:sp>
          <p:sp>
            <p:nvSpPr>
              <p:cNvPr id="61" name="TextBox 79">
                <a:extLst>
                  <a:ext uri="{FF2B5EF4-FFF2-40B4-BE49-F238E27FC236}">
                    <a16:creationId xmlns:a16="http://schemas.microsoft.com/office/drawing/2014/main" id="{F16F4080-7DF3-144E-83CA-06668DB91448}"/>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51" name="TextBox 79">
              <a:extLst>
                <a:ext uri="{FF2B5EF4-FFF2-40B4-BE49-F238E27FC236}">
                  <a16:creationId xmlns:a16="http://schemas.microsoft.com/office/drawing/2014/main" id="{34FC8024-BF59-FDD4-48A2-BCC36734B63B}"/>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52" name="TextBox 79">
              <a:extLst>
                <a:ext uri="{FF2B5EF4-FFF2-40B4-BE49-F238E27FC236}">
                  <a16:creationId xmlns:a16="http://schemas.microsoft.com/office/drawing/2014/main" id="{450320E0-B2E1-64C4-F16A-8E9451C45E2D}"/>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54" name="TextBox 79">
              <a:extLst>
                <a:ext uri="{FF2B5EF4-FFF2-40B4-BE49-F238E27FC236}">
                  <a16:creationId xmlns:a16="http://schemas.microsoft.com/office/drawing/2014/main" id="{F29C84C4-A159-E6B2-52E5-46F666A59D07}"/>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20" name="TextBox 79">
            <a:extLst>
              <a:ext uri="{FF2B5EF4-FFF2-40B4-BE49-F238E27FC236}">
                <a16:creationId xmlns:a16="http://schemas.microsoft.com/office/drawing/2014/main" id="{E21C9B7B-9023-5322-0E31-D91079C6C6D3}"/>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1294" y="2971247"/>
            <a:ext cx="1674813" cy="167481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grpSp>
        <p:nvGrpSpPr>
          <p:cNvPr id="8" name="Group 8"/>
          <p:cNvGrpSpPr/>
          <p:nvPr/>
        </p:nvGrpSpPr>
        <p:grpSpPr>
          <a:xfrm>
            <a:off x="881624" y="3793375"/>
            <a:ext cx="6999562" cy="1728964"/>
            <a:chOff x="0" y="85725"/>
            <a:chExt cx="9332749" cy="2305286"/>
          </a:xfrm>
        </p:grpSpPr>
        <p:sp>
          <p:nvSpPr>
            <p:cNvPr id="9" name="TextBox 9"/>
            <p:cNvSpPr txBox="1"/>
            <p:nvPr/>
          </p:nvSpPr>
          <p:spPr>
            <a:xfrm>
              <a:off x="0" y="85725"/>
              <a:ext cx="9332749" cy="1083631"/>
            </a:xfrm>
            <a:prstGeom prst="rect">
              <a:avLst/>
            </a:prstGeom>
          </p:spPr>
          <p:txBody>
            <a:bodyPr lIns="0" tIns="0" rIns="0" bIns="0" rtlCol="0" anchor="t">
              <a:spAutoFit/>
            </a:bodyPr>
            <a:lstStyle/>
            <a:p>
              <a:pPr>
                <a:lnSpc>
                  <a:spcPts val="6219"/>
                </a:lnSpc>
              </a:pPr>
              <a:r>
                <a:rPr lang="en-US" sz="7200" b="1" dirty="0">
                  <a:solidFill>
                    <a:srgbClr val="731F7D"/>
                  </a:solidFill>
                  <a:latin typeface="Times New Roman" panose="02020603050405020304" pitchFamily="18" charset="0"/>
                  <a:cs typeface="Times New Roman" panose="02020603050405020304" pitchFamily="18" charset="0"/>
                </a:rPr>
                <a:t>Disadvantages</a:t>
              </a:r>
            </a:p>
          </p:txBody>
        </p:sp>
        <p:sp>
          <p:nvSpPr>
            <p:cNvPr id="10" name="TextBox 10"/>
            <p:cNvSpPr txBox="1"/>
            <p:nvPr/>
          </p:nvSpPr>
          <p:spPr>
            <a:xfrm>
              <a:off x="120481" y="1357280"/>
              <a:ext cx="9091786" cy="561008"/>
            </a:xfrm>
            <a:prstGeom prst="rect">
              <a:avLst/>
            </a:prstGeom>
          </p:spPr>
          <p:txBody>
            <a:bodyPr lIns="0" tIns="0" rIns="0" bIns="0" rtlCol="0" anchor="t">
              <a:spAutoFit/>
            </a:bodyPr>
            <a:lstStyle/>
            <a:p>
              <a:pPr marL="0" lvl="0" indent="0">
                <a:lnSpc>
                  <a:spcPts val="3499"/>
                </a:lnSpc>
              </a:pPr>
              <a:r>
                <a:rPr lang="en-US" sz="2800" spc="184" dirty="0">
                  <a:solidFill>
                    <a:srgbClr val="000000"/>
                  </a:solidFill>
                  <a:latin typeface="Times New Roman" panose="02020603050405020304" pitchFamily="18" charset="0"/>
                  <a:cs typeface="Times New Roman" panose="02020603050405020304" pitchFamily="18" charset="0"/>
                </a:rPr>
                <a:t>of Existing System</a:t>
              </a:r>
            </a:p>
          </p:txBody>
        </p:sp>
        <p:sp>
          <p:nvSpPr>
            <p:cNvPr id="11" name="AutoShape 11"/>
            <p:cNvSpPr/>
            <p:nvPr/>
          </p:nvSpPr>
          <p:spPr>
            <a:xfrm>
              <a:off x="120481" y="2391011"/>
              <a:ext cx="2477733" cy="0"/>
            </a:xfrm>
            <a:prstGeom prst="line">
              <a:avLst/>
            </a:prstGeom>
            <a:ln w="101600" cap="flat">
              <a:solidFill>
                <a:srgbClr val="EAE4D2"/>
              </a:solidFill>
              <a:prstDash val="solid"/>
              <a:headEnd type="none" w="sm" len="sm"/>
              <a:tailEnd type="none" w="sm" len="sm"/>
            </a:ln>
          </p:spPr>
        </p:sp>
      </p:grpSp>
      <p:grpSp>
        <p:nvGrpSpPr>
          <p:cNvPr id="12" name="Group 12"/>
          <p:cNvGrpSpPr/>
          <p:nvPr/>
        </p:nvGrpSpPr>
        <p:grpSpPr>
          <a:xfrm>
            <a:off x="8493611" y="1034709"/>
            <a:ext cx="877649" cy="87764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4" name="TextBox 14"/>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731F7D"/>
                  </a:solidFill>
                  <a:latin typeface="Inter Bold"/>
                </a:rPr>
                <a:t>1</a:t>
              </a:r>
            </a:p>
          </p:txBody>
        </p:sp>
      </p:grpSp>
      <p:grpSp>
        <p:nvGrpSpPr>
          <p:cNvPr id="15" name="Group 15"/>
          <p:cNvGrpSpPr/>
          <p:nvPr/>
        </p:nvGrpSpPr>
        <p:grpSpPr>
          <a:xfrm>
            <a:off x="7832270" y="24765"/>
            <a:ext cx="8632704" cy="10287000"/>
            <a:chOff x="0" y="0"/>
            <a:chExt cx="2273634" cy="2709333"/>
          </a:xfrm>
        </p:grpSpPr>
        <p:sp>
          <p:nvSpPr>
            <p:cNvPr id="16" name="Freeform 16"/>
            <p:cNvSpPr/>
            <p:nvPr/>
          </p:nvSpPr>
          <p:spPr>
            <a:xfrm>
              <a:off x="0" y="0"/>
              <a:ext cx="2273634" cy="2709333"/>
            </a:xfrm>
            <a:custGeom>
              <a:avLst/>
              <a:gdLst/>
              <a:ahLst/>
              <a:cxnLst/>
              <a:rect l="l" t="t" r="r" b="b"/>
              <a:pathLst>
                <a:path w="2273634" h="2709333">
                  <a:moveTo>
                    <a:pt x="0" y="0"/>
                  </a:moveTo>
                  <a:lnTo>
                    <a:pt x="2273634" y="0"/>
                  </a:lnTo>
                  <a:lnTo>
                    <a:pt x="2273634" y="2709333"/>
                  </a:lnTo>
                  <a:lnTo>
                    <a:pt x="0" y="2709333"/>
                  </a:lnTo>
                  <a:close/>
                </a:path>
              </a:pathLst>
            </a:custGeom>
            <a:solidFill>
              <a:srgbClr val="17726D"/>
            </a:solidFill>
          </p:spPr>
        </p:sp>
        <p:sp>
          <p:nvSpPr>
            <p:cNvPr id="17" name="TextBox 17"/>
            <p:cNvSpPr txBox="1"/>
            <p:nvPr/>
          </p:nvSpPr>
          <p:spPr>
            <a:xfrm>
              <a:off x="0" y="-47625"/>
              <a:ext cx="2273634" cy="2756958"/>
            </a:xfrm>
            <a:prstGeom prst="rect">
              <a:avLst/>
            </a:prstGeom>
          </p:spPr>
          <p:txBody>
            <a:bodyPr lIns="50800" tIns="50800" rIns="50800" bIns="50800" rtlCol="0" anchor="ctr"/>
            <a:lstStyle/>
            <a:p>
              <a:pPr algn="ctr">
                <a:lnSpc>
                  <a:spcPts val="2479"/>
                </a:lnSpc>
              </a:pPr>
              <a:endParaRPr/>
            </a:p>
          </p:txBody>
        </p:sp>
      </p:grpSp>
      <p:grpSp>
        <p:nvGrpSpPr>
          <p:cNvPr id="19" name="Group 19"/>
          <p:cNvGrpSpPr/>
          <p:nvPr/>
        </p:nvGrpSpPr>
        <p:grpSpPr>
          <a:xfrm>
            <a:off x="8493611" y="2851431"/>
            <a:ext cx="877649" cy="877649"/>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21" name="TextBox 21"/>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731F7D"/>
                  </a:solidFill>
                  <a:latin typeface="Inter Bold"/>
                </a:rPr>
                <a:t>2</a:t>
              </a:r>
            </a:p>
          </p:txBody>
        </p:sp>
      </p:grpSp>
      <p:sp>
        <p:nvSpPr>
          <p:cNvPr id="22" name="TextBox 22"/>
          <p:cNvSpPr txBox="1"/>
          <p:nvPr/>
        </p:nvSpPr>
        <p:spPr>
          <a:xfrm>
            <a:off x="9948322" y="1403966"/>
            <a:ext cx="3083328" cy="487313"/>
          </a:xfrm>
          <a:prstGeom prst="rect">
            <a:avLst/>
          </a:prstGeom>
        </p:spPr>
        <p:txBody>
          <a:bodyPr lIns="0" tIns="0" rIns="0" bIns="0" rtlCol="0" anchor="t">
            <a:spAutoFit/>
          </a:bodyPr>
          <a:lstStyle/>
          <a:p>
            <a:pPr>
              <a:lnSpc>
                <a:spcPts val="3779"/>
              </a:lnSpc>
            </a:pPr>
            <a:r>
              <a:rPr lang="en-US" sz="3200" b="1" spc="24" dirty="0">
                <a:solidFill>
                  <a:srgbClr val="FFFFFF"/>
                </a:solidFill>
                <a:latin typeface="Times New Roman" panose="02020603050405020304" pitchFamily="18" charset="0"/>
                <a:cs typeface="Times New Roman" panose="02020603050405020304" pitchFamily="18" charset="0"/>
              </a:rPr>
              <a:t>Late Detection</a:t>
            </a:r>
          </a:p>
        </p:txBody>
      </p:sp>
      <p:grpSp>
        <p:nvGrpSpPr>
          <p:cNvPr id="23" name="Group 23"/>
          <p:cNvGrpSpPr/>
          <p:nvPr/>
        </p:nvGrpSpPr>
        <p:grpSpPr>
          <a:xfrm>
            <a:off x="8493611" y="4672056"/>
            <a:ext cx="877649" cy="877649"/>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25" name="TextBox 25"/>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731F7D"/>
                  </a:solidFill>
                  <a:latin typeface="Inter Bold"/>
                </a:rPr>
                <a:t>3</a:t>
              </a:r>
            </a:p>
          </p:txBody>
        </p:sp>
      </p:grpSp>
      <p:sp>
        <p:nvSpPr>
          <p:cNvPr id="26" name="TextBox 26"/>
          <p:cNvSpPr txBox="1"/>
          <p:nvPr/>
        </p:nvSpPr>
        <p:spPr>
          <a:xfrm>
            <a:off x="9816845" y="3062607"/>
            <a:ext cx="3351476" cy="487313"/>
          </a:xfrm>
          <a:prstGeom prst="rect">
            <a:avLst/>
          </a:prstGeom>
        </p:spPr>
        <p:txBody>
          <a:bodyPr lIns="0" tIns="0" rIns="0" bIns="0" rtlCol="0" anchor="t">
            <a:spAutoFit/>
          </a:bodyPr>
          <a:lstStyle/>
          <a:p>
            <a:pPr>
              <a:lnSpc>
                <a:spcPts val="3779"/>
              </a:lnSpc>
            </a:pPr>
            <a:r>
              <a:rPr lang="en-US" sz="3200" b="1" spc="24" dirty="0">
                <a:solidFill>
                  <a:srgbClr val="FFFFFF"/>
                </a:solidFill>
                <a:latin typeface="Times New Roman" panose="02020603050405020304" pitchFamily="18" charset="0"/>
                <a:cs typeface="Times New Roman" panose="02020603050405020304" pitchFamily="18" charset="0"/>
              </a:rPr>
              <a:t> Costly Procedures</a:t>
            </a:r>
          </a:p>
        </p:txBody>
      </p:sp>
      <p:grpSp>
        <p:nvGrpSpPr>
          <p:cNvPr id="27" name="Group 27"/>
          <p:cNvGrpSpPr/>
          <p:nvPr/>
        </p:nvGrpSpPr>
        <p:grpSpPr>
          <a:xfrm>
            <a:off x="8493611" y="6492680"/>
            <a:ext cx="877649" cy="877649"/>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29" name="TextBox 29"/>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731F7D"/>
                  </a:solidFill>
                  <a:latin typeface="Inter Bold"/>
                </a:rPr>
                <a:t>4</a:t>
              </a:r>
            </a:p>
          </p:txBody>
        </p:sp>
      </p:grpSp>
      <p:sp>
        <p:nvSpPr>
          <p:cNvPr id="33" name="TextBox 33"/>
          <p:cNvSpPr txBox="1"/>
          <p:nvPr/>
        </p:nvSpPr>
        <p:spPr>
          <a:xfrm>
            <a:off x="9773836" y="4850204"/>
            <a:ext cx="6691138" cy="487313"/>
          </a:xfrm>
          <a:prstGeom prst="rect">
            <a:avLst/>
          </a:prstGeom>
        </p:spPr>
        <p:txBody>
          <a:bodyPr lIns="0" tIns="0" rIns="0" bIns="0" rtlCol="0" anchor="t">
            <a:spAutoFit/>
          </a:bodyPr>
          <a:lstStyle/>
          <a:p>
            <a:pPr>
              <a:lnSpc>
                <a:spcPts val="3779"/>
              </a:lnSpc>
            </a:pPr>
            <a:r>
              <a:rPr lang="en-US" sz="3200" b="1" spc="24" dirty="0">
                <a:solidFill>
                  <a:srgbClr val="FFFFFF"/>
                </a:solidFill>
                <a:latin typeface="Times New Roman" panose="02020603050405020304" pitchFamily="18" charset="0"/>
                <a:cs typeface="Times New Roman" panose="02020603050405020304" pitchFamily="18" charset="0"/>
              </a:rPr>
              <a:t> Dependency on Physical Symptoms</a:t>
            </a:r>
          </a:p>
        </p:txBody>
      </p:sp>
      <p:sp>
        <p:nvSpPr>
          <p:cNvPr id="34" name="TextBox 34"/>
          <p:cNvSpPr txBox="1"/>
          <p:nvPr/>
        </p:nvSpPr>
        <p:spPr>
          <a:xfrm>
            <a:off x="9822752" y="6703856"/>
            <a:ext cx="6691138" cy="487313"/>
          </a:xfrm>
          <a:prstGeom prst="rect">
            <a:avLst/>
          </a:prstGeom>
        </p:spPr>
        <p:txBody>
          <a:bodyPr lIns="0" tIns="0" rIns="0" bIns="0" rtlCol="0" anchor="t">
            <a:spAutoFit/>
          </a:bodyPr>
          <a:lstStyle/>
          <a:p>
            <a:pPr>
              <a:lnSpc>
                <a:spcPts val="3779"/>
              </a:lnSpc>
            </a:pPr>
            <a:r>
              <a:rPr lang="en-US" sz="3200" b="1" spc="24" dirty="0">
                <a:solidFill>
                  <a:srgbClr val="FFFFFF"/>
                </a:solidFill>
                <a:latin typeface="Times New Roman" panose="02020603050405020304" pitchFamily="18" charset="0"/>
                <a:cs typeface="Times New Roman" panose="02020603050405020304" pitchFamily="18" charset="0"/>
              </a:rPr>
              <a:t>Lack of User Accessibility</a:t>
            </a:r>
          </a:p>
        </p:txBody>
      </p:sp>
      <p:grpSp>
        <p:nvGrpSpPr>
          <p:cNvPr id="39" name="Group 19">
            <a:extLst>
              <a:ext uri="{FF2B5EF4-FFF2-40B4-BE49-F238E27FC236}">
                <a16:creationId xmlns:a16="http://schemas.microsoft.com/office/drawing/2014/main" id="{614C5AA1-BEAE-FC0C-E86C-A65C06E98DAD}"/>
              </a:ext>
            </a:extLst>
          </p:cNvPr>
          <p:cNvGrpSpPr/>
          <p:nvPr/>
        </p:nvGrpSpPr>
        <p:grpSpPr>
          <a:xfrm>
            <a:off x="8473815" y="1192790"/>
            <a:ext cx="877649" cy="877649"/>
            <a:chOff x="0" y="0"/>
            <a:chExt cx="812800" cy="812800"/>
          </a:xfrm>
        </p:grpSpPr>
        <p:sp>
          <p:nvSpPr>
            <p:cNvPr id="40" name="Freeform 20">
              <a:extLst>
                <a:ext uri="{FF2B5EF4-FFF2-40B4-BE49-F238E27FC236}">
                  <a16:creationId xmlns:a16="http://schemas.microsoft.com/office/drawing/2014/main" id="{2F98CD90-E34E-5C6B-B48E-2F95D82D95E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41" name="TextBox 21">
              <a:extLst>
                <a:ext uri="{FF2B5EF4-FFF2-40B4-BE49-F238E27FC236}">
                  <a16:creationId xmlns:a16="http://schemas.microsoft.com/office/drawing/2014/main" id="{1BC1C1F6-FC1F-0B38-01E2-F86CEF5DA49C}"/>
                </a:ext>
              </a:extLst>
            </p:cNvPr>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dirty="0">
                  <a:solidFill>
                    <a:srgbClr val="731F7D"/>
                  </a:solidFill>
                  <a:latin typeface="Inter Bold"/>
                </a:rPr>
                <a:t>1</a:t>
              </a:r>
            </a:p>
          </p:txBody>
        </p:sp>
      </p:grpSp>
      <p:grpSp>
        <p:nvGrpSpPr>
          <p:cNvPr id="31" name="Group 30">
            <a:extLst>
              <a:ext uri="{FF2B5EF4-FFF2-40B4-BE49-F238E27FC236}">
                <a16:creationId xmlns:a16="http://schemas.microsoft.com/office/drawing/2014/main" id="{D6F3BC36-A915-964C-4DE1-A1995E315E3F}"/>
              </a:ext>
            </a:extLst>
          </p:cNvPr>
          <p:cNvGrpSpPr/>
          <p:nvPr/>
        </p:nvGrpSpPr>
        <p:grpSpPr>
          <a:xfrm>
            <a:off x="-207779" y="9313413"/>
            <a:ext cx="19588163" cy="1316487"/>
            <a:chOff x="-207779" y="9313413"/>
            <a:chExt cx="19588163" cy="1316487"/>
          </a:xfrm>
        </p:grpSpPr>
        <p:sp>
          <p:nvSpPr>
            <p:cNvPr id="32" name="TextBox 77">
              <a:extLst>
                <a:ext uri="{FF2B5EF4-FFF2-40B4-BE49-F238E27FC236}">
                  <a16:creationId xmlns:a16="http://schemas.microsoft.com/office/drawing/2014/main" id="{128F20C4-49E4-2A0A-E85F-C7E8B6306056}"/>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60" name="TextBox 78">
              <a:extLst>
                <a:ext uri="{FF2B5EF4-FFF2-40B4-BE49-F238E27FC236}">
                  <a16:creationId xmlns:a16="http://schemas.microsoft.com/office/drawing/2014/main" id="{CE61DEA2-3E19-4051-B833-C982AAB3B511}"/>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61" name="TextBox 79">
              <a:extLst>
                <a:ext uri="{FF2B5EF4-FFF2-40B4-BE49-F238E27FC236}">
                  <a16:creationId xmlns:a16="http://schemas.microsoft.com/office/drawing/2014/main" id="{7B566B28-93BF-D43D-90AE-6695172A1F3A}"/>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62" name="Group 61">
              <a:extLst>
                <a:ext uri="{FF2B5EF4-FFF2-40B4-BE49-F238E27FC236}">
                  <a16:creationId xmlns:a16="http://schemas.microsoft.com/office/drawing/2014/main" id="{F626FB42-1632-72E3-BFB2-F7DA21EC571F}"/>
                </a:ext>
              </a:extLst>
            </p:cNvPr>
            <p:cNvGrpSpPr/>
            <p:nvPr/>
          </p:nvGrpSpPr>
          <p:grpSpPr>
            <a:xfrm>
              <a:off x="-207779" y="9313413"/>
              <a:ext cx="19588163" cy="1316487"/>
              <a:chOff x="-207779" y="9144507"/>
              <a:chExt cx="19588163" cy="1316487"/>
            </a:xfrm>
          </p:grpSpPr>
          <p:sp>
            <p:nvSpPr>
              <p:cNvPr id="67" name="TextBox 4">
                <a:extLst>
                  <a:ext uri="{FF2B5EF4-FFF2-40B4-BE49-F238E27FC236}">
                    <a16:creationId xmlns:a16="http://schemas.microsoft.com/office/drawing/2014/main" id="{189DF2F7-78B4-5430-92BB-7AA34EEE35FE}"/>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68" name="TextBox 10">
                <a:extLst>
                  <a:ext uri="{FF2B5EF4-FFF2-40B4-BE49-F238E27FC236}">
                    <a16:creationId xmlns:a16="http://schemas.microsoft.com/office/drawing/2014/main" id="{D3353B97-0951-3449-4CC4-0D5A5E2A4CDE}"/>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69" name="TextBox 18">
                <a:extLst>
                  <a:ext uri="{FF2B5EF4-FFF2-40B4-BE49-F238E27FC236}">
                    <a16:creationId xmlns:a16="http://schemas.microsoft.com/office/drawing/2014/main" id="{C8E18C92-2B06-A554-9C52-F6DE297B9B55}"/>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70" name="Trapezoid 69">
                <a:extLst>
                  <a:ext uri="{FF2B5EF4-FFF2-40B4-BE49-F238E27FC236}">
                    <a16:creationId xmlns:a16="http://schemas.microsoft.com/office/drawing/2014/main" id="{0EEBE879-0EBD-065A-494F-7120A05757EB}"/>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71" name="Group 74">
                <a:extLst>
                  <a:ext uri="{FF2B5EF4-FFF2-40B4-BE49-F238E27FC236}">
                    <a16:creationId xmlns:a16="http://schemas.microsoft.com/office/drawing/2014/main" id="{BAE0A7A3-6B8D-6F06-E544-B3114184514D}"/>
                  </a:ext>
                </a:extLst>
              </p:cNvPr>
              <p:cNvGrpSpPr/>
              <p:nvPr/>
            </p:nvGrpSpPr>
            <p:grpSpPr>
              <a:xfrm>
                <a:off x="16744949" y="9234919"/>
                <a:ext cx="1028700" cy="1135661"/>
                <a:chOff x="0" y="0"/>
                <a:chExt cx="270933" cy="299104"/>
              </a:xfrm>
            </p:grpSpPr>
            <p:sp>
              <p:nvSpPr>
                <p:cNvPr id="74" name="Freeform 75">
                  <a:extLst>
                    <a:ext uri="{FF2B5EF4-FFF2-40B4-BE49-F238E27FC236}">
                      <a16:creationId xmlns:a16="http://schemas.microsoft.com/office/drawing/2014/main" id="{C2856EF8-DEB1-72AB-C50E-461C8AC7D1C6}"/>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75" name="TextBox 76">
                  <a:extLst>
                    <a:ext uri="{FF2B5EF4-FFF2-40B4-BE49-F238E27FC236}">
                      <a16:creationId xmlns:a16="http://schemas.microsoft.com/office/drawing/2014/main" id="{111BCF6E-411F-23CB-7571-F3CF07C63A1A}"/>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72" name="TextBox 77">
                <a:extLst>
                  <a:ext uri="{FF2B5EF4-FFF2-40B4-BE49-F238E27FC236}">
                    <a16:creationId xmlns:a16="http://schemas.microsoft.com/office/drawing/2014/main" id="{F32C15AC-2EC6-2AFF-18D5-F0F4B02713EF}"/>
                  </a:ext>
                </a:extLst>
              </p:cNvPr>
              <p:cNvSpPr txBox="1"/>
              <p:nvPr/>
            </p:nvSpPr>
            <p:spPr>
              <a:xfrm>
                <a:off x="17161792" y="9460638"/>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6</a:t>
                </a:r>
              </a:p>
            </p:txBody>
          </p:sp>
          <p:sp>
            <p:nvSpPr>
              <p:cNvPr id="73" name="TextBox 79">
                <a:extLst>
                  <a:ext uri="{FF2B5EF4-FFF2-40B4-BE49-F238E27FC236}">
                    <a16:creationId xmlns:a16="http://schemas.microsoft.com/office/drawing/2014/main" id="{F3FE61B3-B856-B888-4060-D5FDA613490F}"/>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63" name="TextBox 79">
              <a:extLst>
                <a:ext uri="{FF2B5EF4-FFF2-40B4-BE49-F238E27FC236}">
                  <a16:creationId xmlns:a16="http://schemas.microsoft.com/office/drawing/2014/main" id="{32378DF8-121F-01E4-E633-45799F4E44F9}"/>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64" name="TextBox 79">
              <a:extLst>
                <a:ext uri="{FF2B5EF4-FFF2-40B4-BE49-F238E27FC236}">
                  <a16:creationId xmlns:a16="http://schemas.microsoft.com/office/drawing/2014/main" id="{2ED07304-94CD-E097-AD52-158CD23B9676}"/>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66" name="TextBox 79">
              <a:extLst>
                <a:ext uri="{FF2B5EF4-FFF2-40B4-BE49-F238E27FC236}">
                  <a16:creationId xmlns:a16="http://schemas.microsoft.com/office/drawing/2014/main" id="{00AD472B-59CE-4A49-77C0-8070A0C36D00}"/>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5" name="TextBox 79">
            <a:extLst>
              <a:ext uri="{FF2B5EF4-FFF2-40B4-BE49-F238E27FC236}">
                <a16:creationId xmlns:a16="http://schemas.microsoft.com/office/drawing/2014/main" id="{DD2C8F07-0986-8A82-7C4D-7ECB1D1EEC53}"/>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63">
            <a:extLst>
              <a:ext uri="{FF2B5EF4-FFF2-40B4-BE49-F238E27FC236}">
                <a16:creationId xmlns:a16="http://schemas.microsoft.com/office/drawing/2014/main" id="{311921D0-D661-AEA3-48EF-23BEC100FA0B}"/>
              </a:ext>
            </a:extLst>
          </p:cNvPr>
          <p:cNvPicPr>
            <a:picLocks noChangeAspect="1"/>
          </p:cNvPicPr>
          <p:nvPr/>
        </p:nvPicPr>
        <p:blipFill>
          <a:blip r:embed="rId2"/>
          <a:stretch>
            <a:fillRect/>
          </a:stretch>
        </p:blipFill>
        <p:spPr>
          <a:xfrm>
            <a:off x="7487181" y="5035131"/>
            <a:ext cx="9354214" cy="4421362"/>
          </a:xfrm>
          <a:prstGeom prst="rect">
            <a:avLst/>
          </a:prstGeom>
        </p:spPr>
      </p:pic>
      <p:grpSp>
        <p:nvGrpSpPr>
          <p:cNvPr id="2" name="Group 2"/>
          <p:cNvGrpSpPr/>
          <p:nvPr/>
        </p:nvGrpSpPr>
        <p:grpSpPr>
          <a:xfrm>
            <a:off x="-192026" y="43394"/>
            <a:ext cx="6398564" cy="10287000"/>
            <a:chOff x="0" y="0"/>
            <a:chExt cx="1898496" cy="2709333"/>
          </a:xfrm>
        </p:grpSpPr>
        <p:sp>
          <p:nvSpPr>
            <p:cNvPr id="3" name="Freeform 3"/>
            <p:cNvSpPr/>
            <p:nvPr/>
          </p:nvSpPr>
          <p:spPr>
            <a:xfrm>
              <a:off x="0" y="0"/>
              <a:ext cx="1898496" cy="2709333"/>
            </a:xfrm>
            <a:custGeom>
              <a:avLst/>
              <a:gdLst/>
              <a:ahLst/>
              <a:cxnLst/>
              <a:rect l="l" t="t" r="r" b="b"/>
              <a:pathLst>
                <a:path w="1898496" h="2709333">
                  <a:moveTo>
                    <a:pt x="0" y="0"/>
                  </a:moveTo>
                  <a:lnTo>
                    <a:pt x="1898496" y="0"/>
                  </a:lnTo>
                  <a:lnTo>
                    <a:pt x="1898496" y="2709333"/>
                  </a:lnTo>
                  <a:lnTo>
                    <a:pt x="0" y="2709333"/>
                  </a:lnTo>
                  <a:close/>
                </a:path>
              </a:pathLst>
            </a:custGeom>
            <a:solidFill>
              <a:srgbClr val="17726D"/>
            </a:solidFill>
          </p:spPr>
        </p:sp>
        <p:sp>
          <p:nvSpPr>
            <p:cNvPr id="4" name="TextBox 4"/>
            <p:cNvSpPr txBox="1"/>
            <p:nvPr/>
          </p:nvSpPr>
          <p:spPr>
            <a:xfrm>
              <a:off x="0" y="-47625"/>
              <a:ext cx="1898496" cy="2756958"/>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2701254" y="2442246"/>
            <a:ext cx="5402508" cy="540250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alpha val="32941"/>
                </a:srgbClr>
              </a:solidFill>
              <a:prstDash val="solid"/>
              <a:miter/>
            </a:ln>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8" name="TextBox 8"/>
          <p:cNvSpPr txBox="1"/>
          <p:nvPr/>
        </p:nvSpPr>
        <p:spPr>
          <a:xfrm>
            <a:off x="6671781" y="609247"/>
            <a:ext cx="10985014" cy="4919616"/>
          </a:xfrm>
          <a:prstGeom prst="rect">
            <a:avLst/>
          </a:prstGeom>
        </p:spPr>
        <p:txBody>
          <a:bodyPr wrap="square" lIns="0" tIns="0" rIns="0" bIns="0" rtlCol="0" anchor="t">
            <a:spAutoFit/>
          </a:bodyPr>
          <a:lstStyle/>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project offers a user-friendly web interface for input and output interactions to ensure accessibility and ease of use</a:t>
            </a:r>
          </a:p>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algorithm selection, whether SVM or RF, was based on the results obtained from the evaluation process</a:t>
            </a:r>
          </a:p>
          <a:p>
            <a:pPr marL="45720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One of the popular Machine Learning libraries like sklearn was used in the project from which Random Forest Classifier was imported</a:t>
            </a:r>
          </a:p>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Users have the option to manually check for the presence of disease in their body</a:t>
            </a:r>
          </a:p>
          <a:p>
            <a:pPr marL="457200" lvl="0" indent="-457200" algn="just">
              <a:lnSpc>
                <a:spcPct val="150000"/>
              </a:lnSpc>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Web interface was designed to be user-friendly</a:t>
            </a:r>
          </a:p>
          <a:p>
            <a:pPr lvl="0" algn="just">
              <a:lnSpc>
                <a:spcPct val="150000"/>
              </a:lnSpc>
            </a:pPr>
            <a:endParaRPr lang="en-US" sz="2400" dirty="0">
              <a:solidFill>
                <a:srgbClr val="000000"/>
              </a:solidFill>
              <a:latin typeface="Times New Roman" panose="02020603050405020304" pitchFamily="18" charset="0"/>
              <a:cs typeface="Times New Roman" panose="02020603050405020304" pitchFamily="18" charset="0"/>
            </a:endParaRPr>
          </a:p>
        </p:txBody>
      </p:sp>
      <p:grpSp>
        <p:nvGrpSpPr>
          <p:cNvPr id="12" name="Group 12"/>
          <p:cNvGrpSpPr/>
          <p:nvPr/>
        </p:nvGrpSpPr>
        <p:grpSpPr>
          <a:xfrm>
            <a:off x="10092783" y="-4469853"/>
            <a:ext cx="5402508" cy="5402508"/>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alpha val="17647"/>
              </a:srgbClr>
            </a:solidFill>
            <a:ln w="952500" cap="sq">
              <a:solidFill>
                <a:srgbClr val="17726D">
                  <a:alpha val="17647"/>
                </a:srgbClr>
              </a:solidFill>
              <a:prstDash val="solid"/>
              <a:miter/>
            </a:ln>
          </p:spPr>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22" name="TextBox 22"/>
          <p:cNvSpPr txBox="1"/>
          <p:nvPr/>
        </p:nvSpPr>
        <p:spPr>
          <a:xfrm>
            <a:off x="0" y="3957433"/>
            <a:ext cx="6479755" cy="2952821"/>
          </a:xfrm>
          <a:prstGeom prst="rect">
            <a:avLst/>
          </a:prstGeom>
        </p:spPr>
        <p:txBody>
          <a:bodyPr lIns="0" tIns="0" rIns="0" bIns="0" rtlCol="0" anchor="t">
            <a:spAutoFit/>
          </a:bodyPr>
          <a:lstStyle/>
          <a:p>
            <a:pPr algn="ctr">
              <a:lnSpc>
                <a:spcPts val="11844"/>
              </a:lnSpc>
            </a:pPr>
            <a:r>
              <a:rPr lang="en-US" sz="8583" b="1" spc="-128" dirty="0">
                <a:solidFill>
                  <a:srgbClr val="FDF4EB"/>
                </a:solidFill>
                <a:latin typeface="Times New Roman" panose="02020603050405020304" pitchFamily="18" charset="0"/>
                <a:cs typeface="Times New Roman" panose="02020603050405020304" pitchFamily="18" charset="0"/>
              </a:rPr>
              <a:t>Proposed System</a:t>
            </a:r>
          </a:p>
        </p:txBody>
      </p:sp>
      <p:grpSp>
        <p:nvGrpSpPr>
          <p:cNvPr id="43" name="Group 42">
            <a:extLst>
              <a:ext uri="{FF2B5EF4-FFF2-40B4-BE49-F238E27FC236}">
                <a16:creationId xmlns:a16="http://schemas.microsoft.com/office/drawing/2014/main" id="{08FC31EA-2EAD-46BA-0B77-19D647F253DA}"/>
              </a:ext>
            </a:extLst>
          </p:cNvPr>
          <p:cNvGrpSpPr/>
          <p:nvPr/>
        </p:nvGrpSpPr>
        <p:grpSpPr>
          <a:xfrm>
            <a:off x="-207779" y="9313413"/>
            <a:ext cx="19588163" cy="1316487"/>
            <a:chOff x="-207779" y="9313413"/>
            <a:chExt cx="19588163" cy="1316487"/>
          </a:xfrm>
        </p:grpSpPr>
        <p:sp>
          <p:nvSpPr>
            <p:cNvPr id="44" name="TextBox 77">
              <a:extLst>
                <a:ext uri="{FF2B5EF4-FFF2-40B4-BE49-F238E27FC236}">
                  <a16:creationId xmlns:a16="http://schemas.microsoft.com/office/drawing/2014/main" id="{491109B8-1B96-588D-E197-70C3B6E695DD}"/>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45" name="TextBox 78">
              <a:extLst>
                <a:ext uri="{FF2B5EF4-FFF2-40B4-BE49-F238E27FC236}">
                  <a16:creationId xmlns:a16="http://schemas.microsoft.com/office/drawing/2014/main" id="{69BFD0E2-385C-9A39-9888-10138D25148E}"/>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46" name="TextBox 79">
              <a:extLst>
                <a:ext uri="{FF2B5EF4-FFF2-40B4-BE49-F238E27FC236}">
                  <a16:creationId xmlns:a16="http://schemas.microsoft.com/office/drawing/2014/main" id="{1A8BF996-D08F-24D3-08A9-A093B4A9F51F}"/>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47" name="Group 46">
              <a:extLst>
                <a:ext uri="{FF2B5EF4-FFF2-40B4-BE49-F238E27FC236}">
                  <a16:creationId xmlns:a16="http://schemas.microsoft.com/office/drawing/2014/main" id="{852BFD48-E848-18F8-7639-0CC7EABAC464}"/>
                </a:ext>
              </a:extLst>
            </p:cNvPr>
            <p:cNvGrpSpPr/>
            <p:nvPr/>
          </p:nvGrpSpPr>
          <p:grpSpPr>
            <a:xfrm>
              <a:off x="-207779" y="9313413"/>
              <a:ext cx="19588163" cy="1316487"/>
              <a:chOff x="-207779" y="9144507"/>
              <a:chExt cx="19588163" cy="1316487"/>
            </a:xfrm>
          </p:grpSpPr>
          <p:sp>
            <p:nvSpPr>
              <p:cNvPr id="52" name="TextBox 4">
                <a:extLst>
                  <a:ext uri="{FF2B5EF4-FFF2-40B4-BE49-F238E27FC236}">
                    <a16:creationId xmlns:a16="http://schemas.microsoft.com/office/drawing/2014/main" id="{C224A2BD-D492-2B75-4B95-DE85CE576820}"/>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53" name="TextBox 10">
                <a:extLst>
                  <a:ext uri="{FF2B5EF4-FFF2-40B4-BE49-F238E27FC236}">
                    <a16:creationId xmlns:a16="http://schemas.microsoft.com/office/drawing/2014/main" id="{47D50CF5-59E8-D112-AEE8-F251C74666D3}"/>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54" name="TextBox 18">
                <a:extLst>
                  <a:ext uri="{FF2B5EF4-FFF2-40B4-BE49-F238E27FC236}">
                    <a16:creationId xmlns:a16="http://schemas.microsoft.com/office/drawing/2014/main" id="{154C48F5-D17A-1783-2B9F-CD108D5AD088}"/>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55" name="Trapezoid 54">
                <a:extLst>
                  <a:ext uri="{FF2B5EF4-FFF2-40B4-BE49-F238E27FC236}">
                    <a16:creationId xmlns:a16="http://schemas.microsoft.com/office/drawing/2014/main" id="{C2E872C0-EE55-54BF-B4B0-F7E0ADFDA037}"/>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6" name="Group 74">
                <a:extLst>
                  <a:ext uri="{FF2B5EF4-FFF2-40B4-BE49-F238E27FC236}">
                    <a16:creationId xmlns:a16="http://schemas.microsoft.com/office/drawing/2014/main" id="{2AF037DC-6416-5917-0748-2AE12512F9AD}"/>
                  </a:ext>
                </a:extLst>
              </p:cNvPr>
              <p:cNvGrpSpPr/>
              <p:nvPr/>
            </p:nvGrpSpPr>
            <p:grpSpPr>
              <a:xfrm>
                <a:off x="16744949" y="9234919"/>
                <a:ext cx="1028700" cy="1135661"/>
                <a:chOff x="0" y="0"/>
                <a:chExt cx="270933" cy="299104"/>
              </a:xfrm>
            </p:grpSpPr>
            <p:sp>
              <p:nvSpPr>
                <p:cNvPr id="59" name="Freeform 75">
                  <a:extLst>
                    <a:ext uri="{FF2B5EF4-FFF2-40B4-BE49-F238E27FC236}">
                      <a16:creationId xmlns:a16="http://schemas.microsoft.com/office/drawing/2014/main" id="{1A972CFE-0B20-790F-2E71-2560FACEFFB6}"/>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60" name="TextBox 76">
                  <a:extLst>
                    <a:ext uri="{FF2B5EF4-FFF2-40B4-BE49-F238E27FC236}">
                      <a16:creationId xmlns:a16="http://schemas.microsoft.com/office/drawing/2014/main" id="{6912B4FB-FA02-DA0B-FED4-D4706F79B57D}"/>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57" name="TextBox 77">
                <a:extLst>
                  <a:ext uri="{FF2B5EF4-FFF2-40B4-BE49-F238E27FC236}">
                    <a16:creationId xmlns:a16="http://schemas.microsoft.com/office/drawing/2014/main" id="{0B823699-64BB-E5D0-F4DD-79BA2508F518}"/>
                  </a:ext>
                </a:extLst>
              </p:cNvPr>
              <p:cNvSpPr txBox="1"/>
              <p:nvPr/>
            </p:nvSpPr>
            <p:spPr>
              <a:xfrm>
                <a:off x="17161792" y="9460638"/>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7</a:t>
                </a:r>
              </a:p>
            </p:txBody>
          </p:sp>
          <p:sp>
            <p:nvSpPr>
              <p:cNvPr id="58" name="TextBox 79">
                <a:extLst>
                  <a:ext uri="{FF2B5EF4-FFF2-40B4-BE49-F238E27FC236}">
                    <a16:creationId xmlns:a16="http://schemas.microsoft.com/office/drawing/2014/main" id="{21C06314-3805-396E-536B-C703902F4620}"/>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48" name="TextBox 79">
              <a:extLst>
                <a:ext uri="{FF2B5EF4-FFF2-40B4-BE49-F238E27FC236}">
                  <a16:creationId xmlns:a16="http://schemas.microsoft.com/office/drawing/2014/main" id="{59939D9D-8AFE-04BC-DF16-9904367B8862}"/>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49" name="TextBox 79">
              <a:extLst>
                <a:ext uri="{FF2B5EF4-FFF2-40B4-BE49-F238E27FC236}">
                  <a16:creationId xmlns:a16="http://schemas.microsoft.com/office/drawing/2014/main" id="{D8915513-9DF0-592B-AA50-7C6D2D486F7A}"/>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51" name="TextBox 79">
              <a:extLst>
                <a:ext uri="{FF2B5EF4-FFF2-40B4-BE49-F238E27FC236}">
                  <a16:creationId xmlns:a16="http://schemas.microsoft.com/office/drawing/2014/main" id="{DB078E9F-6A68-82CC-89FE-C69B32DF4149}"/>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9" name="TextBox 79">
            <a:extLst>
              <a:ext uri="{FF2B5EF4-FFF2-40B4-BE49-F238E27FC236}">
                <a16:creationId xmlns:a16="http://schemas.microsoft.com/office/drawing/2014/main" id="{E8CFEE66-6DEE-033E-A6D4-F623F7A117C7}"/>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7"/>
          <p:cNvGrpSpPr/>
          <p:nvPr/>
        </p:nvGrpSpPr>
        <p:grpSpPr>
          <a:xfrm>
            <a:off x="8345928" y="0"/>
            <a:ext cx="8218294" cy="10287000"/>
            <a:chOff x="0" y="0"/>
            <a:chExt cx="2164489" cy="2709333"/>
          </a:xfrm>
        </p:grpSpPr>
        <p:sp>
          <p:nvSpPr>
            <p:cNvPr id="8" name="Freeform 8"/>
            <p:cNvSpPr/>
            <p:nvPr/>
          </p:nvSpPr>
          <p:spPr>
            <a:xfrm>
              <a:off x="0" y="0"/>
              <a:ext cx="2164489" cy="2709333"/>
            </a:xfrm>
            <a:custGeom>
              <a:avLst/>
              <a:gdLst/>
              <a:ahLst/>
              <a:cxnLst/>
              <a:rect l="l" t="t" r="r" b="b"/>
              <a:pathLst>
                <a:path w="2164489" h="2709333">
                  <a:moveTo>
                    <a:pt x="0" y="0"/>
                  </a:moveTo>
                  <a:lnTo>
                    <a:pt x="2164489" y="0"/>
                  </a:lnTo>
                  <a:lnTo>
                    <a:pt x="2164489" y="2709333"/>
                  </a:lnTo>
                  <a:lnTo>
                    <a:pt x="0" y="2709333"/>
                  </a:lnTo>
                  <a:close/>
                </a:path>
              </a:pathLst>
            </a:custGeom>
            <a:solidFill>
              <a:srgbClr val="17726D"/>
            </a:solidFill>
          </p:spPr>
        </p:sp>
        <p:sp>
          <p:nvSpPr>
            <p:cNvPr id="9" name="TextBox 9"/>
            <p:cNvSpPr txBox="1"/>
            <p:nvPr/>
          </p:nvSpPr>
          <p:spPr>
            <a:xfrm>
              <a:off x="0" y="-47625"/>
              <a:ext cx="2164489" cy="2756958"/>
            </a:xfrm>
            <a:prstGeom prst="rect">
              <a:avLst/>
            </a:prstGeom>
          </p:spPr>
          <p:txBody>
            <a:bodyPr lIns="50800" tIns="50800" rIns="50800" bIns="50800" rtlCol="0" anchor="ctr"/>
            <a:lstStyle/>
            <a:p>
              <a:pPr algn="ctr">
                <a:lnSpc>
                  <a:spcPts val="2479"/>
                </a:lnSpc>
              </a:pPr>
              <a:endParaRPr/>
            </a:p>
          </p:txBody>
        </p:sp>
      </p:grpSp>
      <p:grpSp>
        <p:nvGrpSpPr>
          <p:cNvPr id="2" name="Group 2"/>
          <p:cNvGrpSpPr/>
          <p:nvPr/>
        </p:nvGrpSpPr>
        <p:grpSpPr>
          <a:xfrm>
            <a:off x="605704" y="3029863"/>
            <a:ext cx="1674813" cy="167481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479"/>
                </a:lnSpc>
              </a:pPr>
              <a:endParaRPr/>
            </a:p>
          </p:txBody>
        </p:sp>
      </p:grpSp>
      <p:sp>
        <p:nvSpPr>
          <p:cNvPr id="5" name="TextBox 5"/>
          <p:cNvSpPr txBox="1"/>
          <p:nvPr/>
        </p:nvSpPr>
        <p:spPr>
          <a:xfrm>
            <a:off x="1443111" y="3847425"/>
            <a:ext cx="6999562" cy="808171"/>
          </a:xfrm>
          <a:prstGeom prst="rect">
            <a:avLst/>
          </a:prstGeom>
        </p:spPr>
        <p:txBody>
          <a:bodyPr lIns="0" tIns="0" rIns="0" bIns="0" rtlCol="0" anchor="t">
            <a:spAutoFit/>
          </a:bodyPr>
          <a:lstStyle/>
          <a:p>
            <a:pPr>
              <a:lnSpc>
                <a:spcPts val="6219"/>
              </a:lnSpc>
            </a:pPr>
            <a:r>
              <a:rPr lang="en-US" sz="7200" b="1" dirty="0">
                <a:solidFill>
                  <a:srgbClr val="731F7D"/>
                </a:solidFill>
                <a:latin typeface="Times New Roman" panose="02020603050405020304" pitchFamily="18" charset="0"/>
                <a:cs typeface="Times New Roman" panose="02020603050405020304" pitchFamily="18" charset="0"/>
              </a:rPr>
              <a:t>Advantages</a:t>
            </a:r>
          </a:p>
        </p:txBody>
      </p:sp>
      <p:sp>
        <p:nvSpPr>
          <p:cNvPr id="6" name="TextBox 6"/>
          <p:cNvSpPr txBox="1"/>
          <p:nvPr/>
        </p:nvSpPr>
        <p:spPr>
          <a:xfrm>
            <a:off x="1533471" y="4770355"/>
            <a:ext cx="6818840" cy="422275"/>
          </a:xfrm>
          <a:prstGeom prst="rect">
            <a:avLst/>
          </a:prstGeom>
        </p:spPr>
        <p:txBody>
          <a:bodyPr lIns="0" tIns="0" rIns="0" bIns="0" rtlCol="0" anchor="t">
            <a:spAutoFit/>
          </a:bodyPr>
          <a:lstStyle/>
          <a:p>
            <a:pPr marL="0" lvl="0" indent="0">
              <a:lnSpc>
                <a:spcPts val="3499"/>
              </a:lnSpc>
            </a:pPr>
            <a:r>
              <a:rPr lang="en-US" sz="2800" spc="184" dirty="0">
                <a:solidFill>
                  <a:srgbClr val="000000"/>
                </a:solidFill>
                <a:latin typeface="Times New Roman" panose="02020603050405020304" pitchFamily="18" charset="0"/>
                <a:cs typeface="Times New Roman" panose="02020603050405020304" pitchFamily="18" charset="0"/>
              </a:rPr>
              <a:t>of Proposed System</a:t>
            </a:r>
          </a:p>
        </p:txBody>
      </p:sp>
      <p:sp>
        <p:nvSpPr>
          <p:cNvPr id="10" name="AutoShape 10"/>
          <p:cNvSpPr/>
          <p:nvPr/>
        </p:nvSpPr>
        <p:spPr>
          <a:xfrm>
            <a:off x="1533471" y="5557560"/>
            <a:ext cx="1858299" cy="0"/>
          </a:xfrm>
          <a:prstGeom prst="line">
            <a:avLst/>
          </a:prstGeom>
          <a:ln w="76200" cap="flat">
            <a:solidFill>
              <a:srgbClr val="EAE4D2"/>
            </a:solidFill>
            <a:prstDash val="solid"/>
            <a:headEnd type="none" w="sm" len="sm"/>
            <a:tailEnd type="none" w="sm" len="sm"/>
          </a:ln>
        </p:spPr>
      </p:sp>
      <p:grpSp>
        <p:nvGrpSpPr>
          <p:cNvPr id="11" name="Group 11"/>
          <p:cNvGrpSpPr/>
          <p:nvPr/>
        </p:nvGrpSpPr>
        <p:grpSpPr>
          <a:xfrm>
            <a:off x="9427527" y="1067329"/>
            <a:ext cx="877649" cy="87764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3" name="TextBox 13"/>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731F7D"/>
                  </a:solidFill>
                  <a:latin typeface="Inter Bold"/>
                </a:rPr>
                <a:t>1</a:t>
              </a:r>
            </a:p>
          </p:txBody>
        </p:sp>
      </p:grpSp>
      <p:sp>
        <p:nvSpPr>
          <p:cNvPr id="14" name="TextBox 14"/>
          <p:cNvSpPr txBox="1"/>
          <p:nvPr/>
        </p:nvSpPr>
        <p:spPr>
          <a:xfrm>
            <a:off x="10750762" y="1195244"/>
            <a:ext cx="8095303" cy="480901"/>
          </a:xfrm>
          <a:prstGeom prst="rect">
            <a:avLst/>
          </a:prstGeom>
        </p:spPr>
        <p:txBody>
          <a:bodyPr lIns="0" tIns="0" rIns="0" bIns="0" rtlCol="0" anchor="t">
            <a:spAutoFit/>
          </a:bodyPr>
          <a:lstStyle/>
          <a:p>
            <a:pPr>
              <a:lnSpc>
                <a:spcPts val="4004"/>
              </a:lnSpc>
            </a:pPr>
            <a:r>
              <a:rPr lang="en-US" sz="3200" b="1" spc="25" dirty="0">
                <a:solidFill>
                  <a:srgbClr val="FFFFFF"/>
                </a:solidFill>
                <a:latin typeface="Times New Roman" panose="02020603050405020304" pitchFamily="18" charset="0"/>
                <a:cs typeface="Times New Roman" panose="02020603050405020304" pitchFamily="18" charset="0"/>
              </a:rPr>
              <a:t> Early Detection</a:t>
            </a:r>
          </a:p>
        </p:txBody>
      </p:sp>
      <p:grpSp>
        <p:nvGrpSpPr>
          <p:cNvPr id="15" name="Group 15"/>
          <p:cNvGrpSpPr/>
          <p:nvPr/>
        </p:nvGrpSpPr>
        <p:grpSpPr>
          <a:xfrm>
            <a:off x="9427527" y="2884051"/>
            <a:ext cx="877649" cy="87764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17" name="TextBox 17"/>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731F7D"/>
                  </a:solidFill>
                  <a:latin typeface="Inter Bold"/>
                </a:rPr>
                <a:t>2</a:t>
              </a:r>
            </a:p>
          </p:txBody>
        </p:sp>
      </p:grpSp>
      <p:sp>
        <p:nvSpPr>
          <p:cNvPr id="18" name="TextBox 18"/>
          <p:cNvSpPr txBox="1"/>
          <p:nvPr/>
        </p:nvSpPr>
        <p:spPr>
          <a:xfrm>
            <a:off x="10884836" y="3093955"/>
            <a:ext cx="3083328" cy="455295"/>
          </a:xfrm>
          <a:prstGeom prst="rect">
            <a:avLst/>
          </a:prstGeom>
        </p:spPr>
        <p:txBody>
          <a:bodyPr lIns="0" tIns="0" rIns="0" bIns="0" rtlCol="0" anchor="t">
            <a:spAutoFit/>
          </a:bodyPr>
          <a:lstStyle/>
          <a:p>
            <a:pPr>
              <a:lnSpc>
                <a:spcPts val="3779"/>
              </a:lnSpc>
            </a:pPr>
            <a:r>
              <a:rPr lang="en-US" sz="2699" spc="24" dirty="0">
                <a:solidFill>
                  <a:srgbClr val="FFFFFF"/>
                </a:solidFill>
                <a:latin typeface="Inter Bold"/>
              </a:rPr>
              <a:t> </a:t>
            </a:r>
          </a:p>
        </p:txBody>
      </p:sp>
      <p:grpSp>
        <p:nvGrpSpPr>
          <p:cNvPr id="19" name="Group 19"/>
          <p:cNvGrpSpPr/>
          <p:nvPr/>
        </p:nvGrpSpPr>
        <p:grpSpPr>
          <a:xfrm>
            <a:off x="9427527" y="4704675"/>
            <a:ext cx="877649" cy="877649"/>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21" name="TextBox 21"/>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731F7D"/>
                  </a:solidFill>
                  <a:latin typeface="Inter Bold"/>
                </a:rPr>
                <a:t>3</a:t>
              </a:r>
            </a:p>
          </p:txBody>
        </p:sp>
      </p:grpSp>
      <p:sp>
        <p:nvSpPr>
          <p:cNvPr id="22" name="TextBox 22"/>
          <p:cNvSpPr txBox="1"/>
          <p:nvPr/>
        </p:nvSpPr>
        <p:spPr>
          <a:xfrm>
            <a:off x="10750762" y="3027381"/>
            <a:ext cx="3351476" cy="487313"/>
          </a:xfrm>
          <a:prstGeom prst="rect">
            <a:avLst/>
          </a:prstGeom>
        </p:spPr>
        <p:txBody>
          <a:bodyPr lIns="0" tIns="0" rIns="0" bIns="0" rtlCol="0" anchor="t">
            <a:spAutoFit/>
          </a:bodyPr>
          <a:lstStyle/>
          <a:p>
            <a:pPr>
              <a:lnSpc>
                <a:spcPts val="3779"/>
              </a:lnSpc>
            </a:pPr>
            <a:r>
              <a:rPr lang="en-US" sz="3200" b="1" spc="24" dirty="0">
                <a:solidFill>
                  <a:srgbClr val="FFFFFF"/>
                </a:solidFill>
                <a:latin typeface="Times New Roman" panose="02020603050405020304" pitchFamily="18" charset="0"/>
                <a:cs typeface="Times New Roman" panose="02020603050405020304" pitchFamily="18" charset="0"/>
              </a:rPr>
              <a:t> Cost Effectiveness</a:t>
            </a:r>
          </a:p>
        </p:txBody>
      </p:sp>
      <p:grpSp>
        <p:nvGrpSpPr>
          <p:cNvPr id="23" name="Group 23"/>
          <p:cNvGrpSpPr/>
          <p:nvPr/>
        </p:nvGrpSpPr>
        <p:grpSpPr>
          <a:xfrm>
            <a:off x="9427527" y="6525300"/>
            <a:ext cx="877649" cy="877649"/>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id="25" name="TextBox 25"/>
            <p:cNvSpPr txBox="1"/>
            <p:nvPr/>
          </p:nvSpPr>
          <p:spPr>
            <a:xfrm>
              <a:off x="76200" y="28575"/>
              <a:ext cx="660400" cy="708025"/>
            </a:xfrm>
            <a:prstGeom prst="rect">
              <a:avLst/>
            </a:prstGeom>
          </p:spPr>
          <p:txBody>
            <a:bodyPr lIns="44470" tIns="44470" rIns="44470" bIns="44470" rtlCol="0" anchor="ctr"/>
            <a:lstStyle/>
            <a:p>
              <a:pPr algn="ctr">
                <a:lnSpc>
                  <a:spcPts val="4199"/>
                </a:lnSpc>
              </a:pPr>
              <a:r>
                <a:rPr lang="en-US" sz="2999">
                  <a:solidFill>
                    <a:srgbClr val="731F7D"/>
                  </a:solidFill>
                  <a:latin typeface="Inter Bold"/>
                </a:rPr>
                <a:t>4</a:t>
              </a:r>
            </a:p>
          </p:txBody>
        </p:sp>
      </p:grpSp>
      <p:sp>
        <p:nvSpPr>
          <p:cNvPr id="29" name="TextBox 29"/>
          <p:cNvSpPr txBox="1"/>
          <p:nvPr/>
        </p:nvSpPr>
        <p:spPr>
          <a:xfrm>
            <a:off x="10756669" y="4943239"/>
            <a:ext cx="6691138" cy="487313"/>
          </a:xfrm>
          <a:prstGeom prst="rect">
            <a:avLst/>
          </a:prstGeom>
        </p:spPr>
        <p:txBody>
          <a:bodyPr lIns="0" tIns="0" rIns="0" bIns="0" rtlCol="0" anchor="t">
            <a:spAutoFit/>
          </a:bodyPr>
          <a:lstStyle/>
          <a:p>
            <a:pPr>
              <a:lnSpc>
                <a:spcPts val="3779"/>
              </a:lnSpc>
            </a:pPr>
            <a:r>
              <a:rPr lang="en-US" sz="3200" b="1" spc="24" dirty="0">
                <a:solidFill>
                  <a:srgbClr val="FFFFFF"/>
                </a:solidFill>
                <a:latin typeface="Times New Roman" panose="02020603050405020304" pitchFamily="18" charset="0"/>
                <a:cs typeface="Times New Roman" panose="02020603050405020304" pitchFamily="18" charset="0"/>
              </a:rPr>
              <a:t> Global Reach</a:t>
            </a:r>
          </a:p>
        </p:txBody>
      </p:sp>
      <p:sp>
        <p:nvSpPr>
          <p:cNvPr id="30" name="TextBox 30"/>
          <p:cNvSpPr txBox="1"/>
          <p:nvPr/>
        </p:nvSpPr>
        <p:spPr>
          <a:xfrm>
            <a:off x="10756669" y="6772307"/>
            <a:ext cx="6691138" cy="487313"/>
          </a:xfrm>
          <a:prstGeom prst="rect">
            <a:avLst/>
          </a:prstGeom>
        </p:spPr>
        <p:txBody>
          <a:bodyPr lIns="0" tIns="0" rIns="0" bIns="0" rtlCol="0" anchor="t">
            <a:spAutoFit/>
          </a:bodyPr>
          <a:lstStyle/>
          <a:p>
            <a:pPr>
              <a:lnSpc>
                <a:spcPts val="3779"/>
              </a:lnSpc>
            </a:pPr>
            <a:r>
              <a:rPr lang="en-US" sz="3200" b="1" spc="24" dirty="0">
                <a:solidFill>
                  <a:srgbClr val="FFFFFF"/>
                </a:solidFill>
                <a:latin typeface="Times New Roman" panose="02020603050405020304" pitchFamily="18" charset="0"/>
                <a:cs typeface="Times New Roman" panose="02020603050405020304" pitchFamily="18" charset="0"/>
              </a:rPr>
              <a:t> User-Friendly Web Interface</a:t>
            </a:r>
          </a:p>
        </p:txBody>
      </p:sp>
      <p:grpSp>
        <p:nvGrpSpPr>
          <p:cNvPr id="28" name="Group 27">
            <a:extLst>
              <a:ext uri="{FF2B5EF4-FFF2-40B4-BE49-F238E27FC236}">
                <a16:creationId xmlns:a16="http://schemas.microsoft.com/office/drawing/2014/main" id="{3E8E6783-9298-E061-D10F-48C65362B78B}"/>
              </a:ext>
            </a:extLst>
          </p:cNvPr>
          <p:cNvGrpSpPr/>
          <p:nvPr/>
        </p:nvGrpSpPr>
        <p:grpSpPr>
          <a:xfrm>
            <a:off x="-207779" y="9313413"/>
            <a:ext cx="19588163" cy="1316487"/>
            <a:chOff x="-207779" y="9313413"/>
            <a:chExt cx="19588163" cy="1316487"/>
          </a:xfrm>
        </p:grpSpPr>
        <p:sp>
          <p:nvSpPr>
            <p:cNvPr id="32" name="TextBox 77">
              <a:extLst>
                <a:ext uri="{FF2B5EF4-FFF2-40B4-BE49-F238E27FC236}">
                  <a16:creationId xmlns:a16="http://schemas.microsoft.com/office/drawing/2014/main" id="{183CFB9E-52A3-CD04-A2EC-BF67D77160B8}"/>
                </a:ext>
              </a:extLst>
            </p:cNvPr>
            <p:cNvSpPr txBox="1"/>
            <p:nvPr/>
          </p:nvSpPr>
          <p:spPr>
            <a:xfrm>
              <a:off x="7807578" y="9653014"/>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2</a:t>
              </a:r>
            </a:p>
          </p:txBody>
        </p:sp>
        <p:sp>
          <p:nvSpPr>
            <p:cNvPr id="57" name="TextBox 78">
              <a:extLst>
                <a:ext uri="{FF2B5EF4-FFF2-40B4-BE49-F238E27FC236}">
                  <a16:creationId xmlns:a16="http://schemas.microsoft.com/office/drawing/2014/main" id="{11D755A9-6306-BF7D-EB7D-74459F9F116E}"/>
                </a:ext>
              </a:extLst>
            </p:cNvPr>
            <p:cNvSpPr txBox="1"/>
            <p:nvPr/>
          </p:nvSpPr>
          <p:spPr>
            <a:xfrm>
              <a:off x="84278" y="9796170"/>
              <a:ext cx="2395756" cy="435184"/>
            </a:xfrm>
            <a:prstGeom prst="rect">
              <a:avLst/>
            </a:prstGeom>
          </p:spPr>
          <p:txBody>
            <a:bodyPr wrap="square" lIns="0" tIns="0" rIns="0" bIns="0" rtlCol="0" anchor="t">
              <a:spAutoFit/>
            </a:bodyPr>
            <a:lstStyle/>
            <a:p>
              <a:pPr algn="ctr">
                <a:lnSpc>
                  <a:spcPts val="3715"/>
                </a:lnSpc>
                <a:spcBef>
                  <a:spcPct val="0"/>
                </a:spcBef>
              </a:pPr>
              <a:r>
                <a:rPr lang="en-US" sz="2397" b="1" dirty="0">
                  <a:solidFill>
                    <a:srgbClr val="000000"/>
                  </a:solidFill>
                  <a:latin typeface="Times New Roman" panose="02020603050405020304" pitchFamily="18" charset="0"/>
                  <a:cs typeface="Times New Roman" panose="02020603050405020304" pitchFamily="18" charset="0"/>
                </a:rPr>
                <a:t>PD Detection</a:t>
              </a:r>
            </a:p>
          </p:txBody>
        </p:sp>
        <p:sp>
          <p:nvSpPr>
            <p:cNvPr id="58" name="TextBox 79">
              <a:extLst>
                <a:ext uri="{FF2B5EF4-FFF2-40B4-BE49-F238E27FC236}">
                  <a16:creationId xmlns:a16="http://schemas.microsoft.com/office/drawing/2014/main" id="{B798395F-5E15-070C-1616-E985BD79EBCC}"/>
                </a:ext>
              </a:extLst>
            </p:cNvPr>
            <p:cNvSpPr txBox="1"/>
            <p:nvPr/>
          </p:nvSpPr>
          <p:spPr>
            <a:xfrm>
              <a:off x="16546312" y="9557314"/>
              <a:ext cx="1588651" cy="543044"/>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Open Sans 1 Medium"/>
                </a:rPr>
                <a:t>Batch-14</a:t>
              </a:r>
            </a:p>
          </p:txBody>
        </p:sp>
        <p:grpSp>
          <p:nvGrpSpPr>
            <p:cNvPr id="59" name="Group 58">
              <a:extLst>
                <a:ext uri="{FF2B5EF4-FFF2-40B4-BE49-F238E27FC236}">
                  <a16:creationId xmlns:a16="http://schemas.microsoft.com/office/drawing/2014/main" id="{2618CAD7-01B8-9CF7-4E62-D209DB76C7A5}"/>
                </a:ext>
              </a:extLst>
            </p:cNvPr>
            <p:cNvGrpSpPr/>
            <p:nvPr/>
          </p:nvGrpSpPr>
          <p:grpSpPr>
            <a:xfrm>
              <a:off x="-207779" y="9313413"/>
              <a:ext cx="19588163" cy="1316487"/>
              <a:chOff x="-207779" y="9144507"/>
              <a:chExt cx="19588163" cy="1316487"/>
            </a:xfrm>
          </p:grpSpPr>
          <p:sp>
            <p:nvSpPr>
              <p:cNvPr id="64" name="TextBox 4">
                <a:extLst>
                  <a:ext uri="{FF2B5EF4-FFF2-40B4-BE49-F238E27FC236}">
                    <a16:creationId xmlns:a16="http://schemas.microsoft.com/office/drawing/2014/main" id="{56890A80-86AC-21BE-995B-6FDF40ADE93F}"/>
                  </a:ext>
                </a:extLst>
              </p:cNvPr>
              <p:cNvSpPr txBox="1"/>
              <p:nvPr/>
            </p:nvSpPr>
            <p:spPr>
              <a:xfrm>
                <a:off x="8629650" y="9144507"/>
                <a:ext cx="1028700" cy="1316487"/>
              </a:xfrm>
              <a:prstGeom prst="rect">
                <a:avLst/>
              </a:prstGeom>
            </p:spPr>
            <p:txBody>
              <a:bodyPr lIns="50800" tIns="50800" rIns="50800" bIns="50800" rtlCol="0" anchor="ctr"/>
              <a:lstStyle/>
              <a:p>
                <a:pPr algn="ctr">
                  <a:lnSpc>
                    <a:spcPts val="2479"/>
                  </a:lnSpc>
                </a:pPr>
                <a:endParaRPr/>
              </a:p>
            </p:txBody>
          </p:sp>
          <p:sp>
            <p:nvSpPr>
              <p:cNvPr id="65" name="TextBox 10">
                <a:extLst>
                  <a:ext uri="{FF2B5EF4-FFF2-40B4-BE49-F238E27FC236}">
                    <a16:creationId xmlns:a16="http://schemas.microsoft.com/office/drawing/2014/main" id="{3E5F0E55-9BB0-7A0B-0D5B-37C20FC8ABB0}"/>
                  </a:ext>
                </a:extLst>
              </p:cNvPr>
              <p:cNvSpPr txBox="1"/>
              <p:nvPr/>
            </p:nvSpPr>
            <p:spPr>
              <a:xfrm>
                <a:off x="9039747" y="9579723"/>
                <a:ext cx="208506" cy="531632"/>
              </a:xfrm>
              <a:prstGeom prst="rect">
                <a:avLst/>
              </a:prstGeom>
            </p:spPr>
            <p:txBody>
              <a:bodyPr lIns="0" tIns="0" rIns="0" bIns="0" rtlCol="0" anchor="t">
                <a:spAutoFit/>
              </a:bodyPr>
              <a:lstStyle/>
              <a:p>
                <a:pPr algn="ctr">
                  <a:lnSpc>
                    <a:spcPts val="4449"/>
                  </a:lnSpc>
                  <a:spcBef>
                    <a:spcPct val="0"/>
                  </a:spcBef>
                </a:pPr>
                <a:r>
                  <a:rPr lang="en-US" sz="2870">
                    <a:solidFill>
                      <a:srgbClr val="000000"/>
                    </a:solidFill>
                    <a:latin typeface="Open Sans 1 Medium"/>
                  </a:rPr>
                  <a:t>1</a:t>
                </a:r>
              </a:p>
            </p:txBody>
          </p:sp>
          <p:sp>
            <p:nvSpPr>
              <p:cNvPr id="66" name="TextBox 18">
                <a:extLst>
                  <a:ext uri="{FF2B5EF4-FFF2-40B4-BE49-F238E27FC236}">
                    <a16:creationId xmlns:a16="http://schemas.microsoft.com/office/drawing/2014/main" id="{C3E1E2C0-3186-BF70-3EF1-C2BF8AAAB2A8}"/>
                  </a:ext>
                </a:extLst>
              </p:cNvPr>
              <p:cNvSpPr txBox="1"/>
              <p:nvPr/>
            </p:nvSpPr>
            <p:spPr>
              <a:xfrm>
                <a:off x="15139052" y="9568939"/>
                <a:ext cx="2153585" cy="542416"/>
              </a:xfrm>
              <a:prstGeom prst="rect">
                <a:avLst/>
              </a:prstGeom>
            </p:spPr>
            <p:txBody>
              <a:bodyPr lIns="0" tIns="0" rIns="0" bIns="0" rtlCol="0" anchor="t">
                <a:spAutoFit/>
              </a:bodyPr>
              <a:lstStyle/>
              <a:p>
                <a:pPr algn="l">
                  <a:lnSpc>
                    <a:spcPts val="4215"/>
                  </a:lnSpc>
                </a:pPr>
                <a:r>
                  <a:rPr lang="en-US" sz="3512" spc="32">
                    <a:solidFill>
                      <a:srgbClr val="000000"/>
                    </a:solidFill>
                    <a:latin typeface="TT Rounds Condensed Bold"/>
                  </a:rPr>
                  <a:t>Batch -14</a:t>
                </a:r>
              </a:p>
            </p:txBody>
          </p:sp>
          <p:sp>
            <p:nvSpPr>
              <p:cNvPr id="67" name="Trapezoid 66">
                <a:extLst>
                  <a:ext uri="{FF2B5EF4-FFF2-40B4-BE49-F238E27FC236}">
                    <a16:creationId xmlns:a16="http://schemas.microsoft.com/office/drawing/2014/main" id="{892F7284-3C2D-98FE-454B-64E4ECA9D3C5}"/>
                  </a:ext>
                </a:extLst>
              </p:cNvPr>
              <p:cNvSpPr/>
              <p:nvPr/>
            </p:nvSpPr>
            <p:spPr>
              <a:xfrm>
                <a:off x="-207779" y="9324216"/>
                <a:ext cx="19588163" cy="962784"/>
              </a:xfrm>
              <a:prstGeom prst="trapezoid">
                <a:avLst>
                  <a:gd name="adj" fmla="val 81581"/>
                </a:avLst>
              </a:prstGeom>
              <a:solidFill>
                <a:srgbClr val="17726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68" name="Group 74">
                <a:extLst>
                  <a:ext uri="{FF2B5EF4-FFF2-40B4-BE49-F238E27FC236}">
                    <a16:creationId xmlns:a16="http://schemas.microsoft.com/office/drawing/2014/main" id="{CF3F67CA-0288-AB7F-A9E5-B7076F910B2C}"/>
                  </a:ext>
                </a:extLst>
              </p:cNvPr>
              <p:cNvGrpSpPr/>
              <p:nvPr/>
            </p:nvGrpSpPr>
            <p:grpSpPr>
              <a:xfrm>
                <a:off x="16744949" y="9234919"/>
                <a:ext cx="1028700" cy="1135661"/>
                <a:chOff x="0" y="0"/>
                <a:chExt cx="270933" cy="299104"/>
              </a:xfrm>
            </p:grpSpPr>
            <p:sp>
              <p:nvSpPr>
                <p:cNvPr id="71" name="Freeform 75">
                  <a:extLst>
                    <a:ext uri="{FF2B5EF4-FFF2-40B4-BE49-F238E27FC236}">
                      <a16:creationId xmlns:a16="http://schemas.microsoft.com/office/drawing/2014/main" id="{80FBA3E3-A470-BA1E-DB6A-E4395E850DA9}"/>
                    </a:ext>
                  </a:extLst>
                </p:cNvPr>
                <p:cNvSpPr/>
                <p:nvPr/>
              </p:nvSpPr>
              <p:spPr>
                <a:xfrm>
                  <a:off x="0" y="0"/>
                  <a:ext cx="270933" cy="299104"/>
                </a:xfrm>
                <a:custGeom>
                  <a:avLst/>
                  <a:gdLst/>
                  <a:ahLst/>
                  <a:cxnLst/>
                  <a:rect l="l" t="t" r="r" b="b"/>
                  <a:pathLst>
                    <a:path w="270933" h="299104">
                      <a:moveTo>
                        <a:pt x="0" y="0"/>
                      </a:moveTo>
                      <a:lnTo>
                        <a:pt x="270933" y="0"/>
                      </a:lnTo>
                      <a:lnTo>
                        <a:pt x="270933" y="299104"/>
                      </a:lnTo>
                      <a:lnTo>
                        <a:pt x="0" y="299104"/>
                      </a:lnTo>
                      <a:close/>
                    </a:path>
                  </a:pathLst>
                </a:custGeom>
                <a:solidFill>
                  <a:srgbClr val="EAE4D2"/>
                </a:solidFill>
              </p:spPr>
              <p:txBody>
                <a:bodyPr/>
                <a:lstStyle/>
                <a:p>
                  <a:endParaRPr lang="en-IN" dirty="0"/>
                </a:p>
              </p:txBody>
            </p:sp>
            <p:sp>
              <p:nvSpPr>
                <p:cNvPr id="72" name="TextBox 76">
                  <a:extLst>
                    <a:ext uri="{FF2B5EF4-FFF2-40B4-BE49-F238E27FC236}">
                      <a16:creationId xmlns:a16="http://schemas.microsoft.com/office/drawing/2014/main" id="{B8EB9378-EA93-C6C1-E89B-6C4384FEB38F}"/>
                    </a:ext>
                  </a:extLst>
                </p:cNvPr>
                <p:cNvSpPr txBox="1"/>
                <p:nvPr/>
              </p:nvSpPr>
              <p:spPr>
                <a:xfrm>
                  <a:off x="0" y="-47625"/>
                  <a:ext cx="270933" cy="346729"/>
                </a:xfrm>
                <a:prstGeom prst="rect">
                  <a:avLst/>
                </a:prstGeom>
              </p:spPr>
              <p:txBody>
                <a:bodyPr lIns="50800" tIns="50800" rIns="50800" bIns="50800" rtlCol="0" anchor="ctr"/>
                <a:lstStyle/>
                <a:p>
                  <a:pPr algn="ctr">
                    <a:lnSpc>
                      <a:spcPts val="2479"/>
                    </a:lnSpc>
                  </a:pPr>
                  <a:endParaRPr/>
                </a:p>
              </p:txBody>
            </p:sp>
          </p:grpSp>
          <p:sp>
            <p:nvSpPr>
              <p:cNvPr id="69" name="TextBox 77">
                <a:extLst>
                  <a:ext uri="{FF2B5EF4-FFF2-40B4-BE49-F238E27FC236}">
                    <a16:creationId xmlns:a16="http://schemas.microsoft.com/office/drawing/2014/main" id="{DE931746-6031-A4DD-9C0F-CAC4E2AEB0FB}"/>
                  </a:ext>
                </a:extLst>
              </p:cNvPr>
              <p:cNvSpPr txBox="1"/>
              <p:nvPr/>
            </p:nvSpPr>
            <p:spPr>
              <a:xfrm>
                <a:off x="17161792" y="9460638"/>
                <a:ext cx="195014" cy="503395"/>
              </a:xfrm>
              <a:prstGeom prst="rect">
                <a:avLst/>
              </a:prstGeom>
            </p:spPr>
            <p:txBody>
              <a:bodyPr lIns="0" tIns="0" rIns="0" bIns="0" rtlCol="0" anchor="t">
                <a:spAutoFit/>
              </a:bodyPr>
              <a:lstStyle/>
              <a:p>
                <a:pPr algn="ctr">
                  <a:lnSpc>
                    <a:spcPts val="4161"/>
                  </a:lnSpc>
                  <a:spcBef>
                    <a:spcPct val="0"/>
                  </a:spcBef>
                </a:pPr>
                <a:r>
                  <a:rPr lang="en-US" sz="2685" dirty="0">
                    <a:solidFill>
                      <a:srgbClr val="000000"/>
                    </a:solidFill>
                    <a:latin typeface="Open Sans 1 Medium"/>
                  </a:rPr>
                  <a:t>8</a:t>
                </a:r>
              </a:p>
            </p:txBody>
          </p:sp>
          <p:sp>
            <p:nvSpPr>
              <p:cNvPr id="70" name="TextBox 79">
                <a:extLst>
                  <a:ext uri="{FF2B5EF4-FFF2-40B4-BE49-F238E27FC236}">
                    <a16:creationId xmlns:a16="http://schemas.microsoft.com/office/drawing/2014/main" id="{206CC2B9-D9AA-A0BC-4CE6-CF678B14BC73}"/>
                  </a:ext>
                </a:extLst>
              </p:cNvPr>
              <p:cNvSpPr txBox="1"/>
              <p:nvPr/>
            </p:nvSpPr>
            <p:spPr>
              <a:xfrm>
                <a:off x="14675286" y="9267214"/>
                <a:ext cx="1588651" cy="532518"/>
              </a:xfrm>
              <a:prstGeom prst="rect">
                <a:avLst/>
              </a:prstGeom>
            </p:spPr>
            <p:txBody>
              <a:bodyPr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Batch-14</a:t>
                </a:r>
              </a:p>
            </p:txBody>
          </p:sp>
        </p:grpSp>
        <p:sp>
          <p:nvSpPr>
            <p:cNvPr id="60" name="TextBox 79">
              <a:extLst>
                <a:ext uri="{FF2B5EF4-FFF2-40B4-BE49-F238E27FC236}">
                  <a16:creationId xmlns:a16="http://schemas.microsoft.com/office/drawing/2014/main" id="{4D512426-A6FF-0485-DD88-D42CF51C9F03}"/>
                </a:ext>
              </a:extLst>
            </p:cNvPr>
            <p:cNvSpPr txBox="1"/>
            <p:nvPr/>
          </p:nvSpPr>
          <p:spPr>
            <a:xfrm>
              <a:off x="543996" y="9628516"/>
              <a:ext cx="3367269"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Parkinson’s disease</a:t>
              </a:r>
            </a:p>
          </p:txBody>
        </p:sp>
        <p:sp>
          <p:nvSpPr>
            <p:cNvPr id="61" name="TextBox 79">
              <a:extLst>
                <a:ext uri="{FF2B5EF4-FFF2-40B4-BE49-F238E27FC236}">
                  <a16:creationId xmlns:a16="http://schemas.microsoft.com/office/drawing/2014/main" id="{CE978764-94EB-86D0-C903-C335CD794C2B}"/>
                </a:ext>
              </a:extLst>
            </p:cNvPr>
            <p:cNvSpPr txBox="1"/>
            <p:nvPr/>
          </p:nvSpPr>
          <p:spPr>
            <a:xfrm>
              <a:off x="5440124" y="9660358"/>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Department of IT</a:t>
              </a:r>
            </a:p>
          </p:txBody>
        </p:sp>
        <p:sp>
          <p:nvSpPr>
            <p:cNvPr id="63" name="TextBox 79">
              <a:extLst>
                <a:ext uri="{FF2B5EF4-FFF2-40B4-BE49-F238E27FC236}">
                  <a16:creationId xmlns:a16="http://schemas.microsoft.com/office/drawing/2014/main" id="{D55ECA33-462E-725E-8DB7-67E955AA93D6}"/>
                </a:ext>
              </a:extLst>
            </p:cNvPr>
            <p:cNvSpPr txBox="1"/>
            <p:nvPr/>
          </p:nvSpPr>
          <p:spPr>
            <a:xfrm>
              <a:off x="10013897" y="9656110"/>
              <a:ext cx="3232750" cy="532518"/>
            </a:xfrm>
            <a:prstGeom prst="rect">
              <a:avLst/>
            </a:prstGeom>
          </p:spPr>
          <p:txBody>
            <a:bodyPr wrap="square" lIns="0" tIns="0" rIns="0" bIns="0" rtlCol="0" anchor="t">
              <a:spAutoFit/>
            </a:bodyPr>
            <a:lstStyle/>
            <a:p>
              <a:pPr algn="ctr">
                <a:lnSpc>
                  <a:spcPts val="4645"/>
                </a:lnSpc>
                <a:spcBef>
                  <a:spcPct val="0"/>
                </a:spcBef>
              </a:pPr>
              <a:r>
                <a:rPr lang="en-US" sz="2997" dirty="0">
                  <a:solidFill>
                    <a:schemeClr val="bg1"/>
                  </a:solidFill>
                  <a:latin typeface="Times New Roman Bold" panose="02020803070505020304" pitchFamily="18" charset="0"/>
                  <a:cs typeface="Times New Roman Bold" panose="02020803070505020304" pitchFamily="18" charset="0"/>
                </a:rPr>
                <a:t>A.Y : 2023 - 24</a:t>
              </a:r>
            </a:p>
          </p:txBody>
        </p:sp>
      </p:grpSp>
      <p:sp>
        <p:nvSpPr>
          <p:cNvPr id="26" name="TextBox 79">
            <a:extLst>
              <a:ext uri="{FF2B5EF4-FFF2-40B4-BE49-F238E27FC236}">
                <a16:creationId xmlns:a16="http://schemas.microsoft.com/office/drawing/2014/main" id="{0AEE8467-77C6-342F-3577-C5D055CDE2F9}"/>
              </a:ext>
            </a:extLst>
          </p:cNvPr>
          <p:cNvSpPr txBox="1"/>
          <p:nvPr/>
        </p:nvSpPr>
        <p:spPr>
          <a:xfrm>
            <a:off x="14684328" y="9753099"/>
            <a:ext cx="1588651" cy="514564"/>
          </a:xfrm>
          <a:prstGeom prst="rect">
            <a:avLst/>
          </a:prstGeom>
        </p:spPr>
        <p:txBody>
          <a:bodyPr lIns="0" tIns="0" rIns="0" bIns="0" rtlCol="0" anchor="t">
            <a:spAutoFit/>
          </a:bodyPr>
          <a:lstStyle/>
          <a:p>
            <a:pPr algn="ctr">
              <a:lnSpc>
                <a:spcPts val="4645"/>
              </a:lnSpc>
              <a:spcBef>
                <a:spcPct val="0"/>
              </a:spcBef>
            </a:pPr>
            <a:r>
              <a:rPr lang="en-US" sz="2400" dirty="0">
                <a:solidFill>
                  <a:schemeClr val="bg1"/>
                </a:solidFill>
                <a:latin typeface="Times New Roman Bold" panose="02020803070505020304" pitchFamily="18" charset="0"/>
                <a:cs typeface="Times New Roman Bold" panose="02020803070505020304" pitchFamily="18" charset="0"/>
              </a:rPr>
              <a:t>1201, 16, 22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3203</TotalTime>
  <Words>2194</Words>
  <Application>Microsoft Office PowerPoint</Application>
  <PresentationFormat>Custom</PresentationFormat>
  <Paragraphs>435</Paragraphs>
  <Slides>26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Open Sans 1 Medium</vt:lpstr>
      <vt:lpstr>Times New Roman Bold</vt:lpstr>
      <vt:lpstr>Calibri</vt:lpstr>
      <vt:lpstr>Arial</vt:lpstr>
      <vt:lpstr>Inter Bold</vt:lpstr>
      <vt:lpstr>Times New Roman</vt:lpstr>
      <vt:lpstr>TT Rounds Condensed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finalPPT4-2---</dc:title>
  <dc:creator>Madhuri Badugu</dc:creator>
  <cp:lastModifiedBy>Akanksha Achyutha</cp:lastModifiedBy>
  <cp:revision>93</cp:revision>
  <dcterms:created xsi:type="dcterms:W3CDTF">2006-08-16T00:00:00Z</dcterms:created>
  <dcterms:modified xsi:type="dcterms:W3CDTF">2024-04-26T17:49:03Z</dcterms:modified>
  <dc:identifier>DAGC79zVt84</dc:identifier>
</cp:coreProperties>
</file>

<file path=docProps/thumbnail.jpeg>
</file>